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officeDocument/2006/relationships/officeDocument" Target="ppt/presentation.xml" Id="rId1"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663" r:id="rId1"/>
    <p:sldMasterId id="2147483648" r:id="rId2"/>
  </p:sldMasterIdLst>
  <p:notesMasterIdLst>
    <p:notesMasterId r:id="rId17"/>
  </p:notesMasterIdLst>
  <p:sldIdLst>
    <p:sldId id="256" r:id="rId3"/>
    <p:sldId id="263" r:id="rId4"/>
    <p:sldId id="271" r:id="rId5"/>
    <p:sldId id="275" r:id="rId6"/>
    <p:sldId id="273" r:id="rId7"/>
    <p:sldId id="276" r:id="rId8"/>
    <p:sldId id="269" r:id="rId9"/>
    <p:sldId id="277" r:id="rId10"/>
    <p:sldId id="266" r:id="rId11"/>
    <p:sldId id="278" r:id="rId12"/>
    <p:sldId id="294" r:id="rId13"/>
    <p:sldId id="274" r:id="rId14"/>
    <p:sldId id="279" r:id="rId15"/>
    <p:sldId id="293" r:id="rId16"/>
  </p:sldIdLst>
  <p:sldSz cx="9144000" cy="5143500" type="screen16x9"/>
  <p:notesSz cx="6858000" cy="9144000"/>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1F7A"/>
    <a:srgbClr val="007FAE"/>
    <a:srgbClr val="E500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4" autoAdjust="0"/>
    <p:restoredTop sz="96266" autoAdjust="0"/>
  </p:normalViewPr>
  <p:slideViewPr>
    <p:cSldViewPr>
      <p:cViewPr varScale="1">
        <p:scale>
          <a:sx n="161" d="100"/>
          <a:sy n="161" d="100"/>
        </p:scale>
        <p:origin x="150" y="114"/>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E9425A81-D4FB-414F-9DF1-3B20FB37C00D}" type="datetimeFigureOut">
              <a:rPr lang="nl-NL"/>
              <a:pPr>
                <a:defRPr/>
              </a:pPr>
              <a:t/>
            </a:fld>
            <a:endParaRPr lang="nl-NL"/>
          </a:p>
        </p:txBody>
      </p:sp>
      <p:sp>
        <p:nvSpPr>
          <p:cNvPr id="4" name="Tijdelijke aanduiding voor dia-afbeelding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nl-NL" noProof="0"/>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noProof="0"/>
              <a:t>Klik om de modelstijlen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endParaRPr lang="nl-NL"/>
          </a:p>
        </p:txBody>
      </p:sp>
    </p:spTree>
    <p:extLst>
      <p:ext uri="{BB962C8B-B14F-4D97-AF65-F5344CB8AC3E}">
        <p14:creationId xmlns:p14="http://schemas.microsoft.com/office/powerpoint/2010/main" val="153421104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7" name="Afbeelding 11">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l="3690" t="2" r="14053" b="31052"/>
          <a:stretch>
            <a:fillRect/>
          </a:stretch>
        </p:blipFill>
        <p:spPr bwMode="auto">
          <a:xfrm>
            <a:off x="3871913" y="1336675"/>
            <a:ext cx="5272087" cy="380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hasCustomPrompt="1"/>
          </p:nvPr>
        </p:nvSpPr>
        <p:spPr>
          <a:xfrm>
            <a:off x="323528" y="1887676"/>
            <a:ext cx="5976664" cy="1368152"/>
          </a:xfrm>
        </p:spPr>
        <p:txBody>
          <a:bodyPr/>
          <a:lstStyle>
            <a:lvl1pPr>
              <a:defRPr>
                <a:solidFill>
                  <a:schemeClr val="accent1"/>
                </a:solidFill>
              </a:defRPr>
            </a:lvl1pPr>
          </a:lstStyle>
          <a:p>
            <a:r>
              <a:rPr lang="nl-NL" altLang="nl-NL" dirty="0"/>
              <a:t>Plaats hier de titel van je presentatie</a:t>
            </a:r>
            <a:endParaRPr lang="nl-NL" dirty="0"/>
          </a:p>
        </p:txBody>
      </p:sp>
      <p:sp>
        <p:nvSpPr>
          <p:cNvPr id="5" name="Tijdelijke aanduiding voor tekst 4"/>
          <p:cNvSpPr>
            <a:spLocks noGrp="1"/>
          </p:cNvSpPr>
          <p:nvPr>
            <p:ph type="body" sz="quarter" idx="10" hasCustomPrompt="1"/>
          </p:nvPr>
        </p:nvSpPr>
        <p:spPr>
          <a:xfrm>
            <a:off x="323528" y="3291508"/>
            <a:ext cx="5976664" cy="369332"/>
          </a:xfrm>
        </p:spPr>
        <p:txBody>
          <a:bodyPr/>
          <a:lstStyle>
            <a:lvl1pPr>
              <a:defRPr/>
            </a:lvl1pPr>
          </a:lstStyle>
          <a:p>
            <a:pPr lvl="0"/>
            <a:r>
              <a:rPr lang="nl-NL" altLang="nl-NL" dirty="0"/>
              <a:t>Plaats hier bijvoorbeeld je voor- en achternaam</a:t>
            </a:r>
          </a:p>
        </p:txBody>
      </p:sp>
      <p:sp>
        <p:nvSpPr>
          <p:cNvPr id="8" name="Tekstvak 10">
            <a:extLst>
              <a:ext uri="{C183D7F6-B498-43B3-948B-1728B52AA6E4}">
                <adec:decorative xmlns:adec="http://schemas.microsoft.com/office/drawing/2017/decorative" val="1"/>
              </a:ext>
            </a:extLst>
          </p:cNvPr>
          <p:cNvSpPr txBox="1">
            <a:spLocks noChangeArrowheads="1"/>
          </p:cNvSpPr>
          <p:nvPr userDrawn="1"/>
        </p:nvSpPr>
        <p:spPr bwMode="auto">
          <a:xfrm>
            <a:off x="333375" y="4803775"/>
            <a:ext cx="38893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nl-NL" altLang="nl-NL" sz="1000" b="1" dirty="0">
                <a:solidFill>
                  <a:srgbClr val="007FAE"/>
                </a:solidFill>
              </a:rPr>
              <a:t>Markten goed laten werken voor mensen en bedrijven</a:t>
            </a:r>
          </a:p>
        </p:txBody>
      </p:sp>
      <p:pic>
        <p:nvPicPr>
          <p:cNvPr id="9" name="Afbeelding 11" descr="Logo van de Autoriteit Consument &amp; Markt (ACM)"/>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489325" y="0"/>
            <a:ext cx="2165350" cy="134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1348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oofdstukdia">
    <p:spTree>
      <p:nvGrpSpPr>
        <p:cNvPr id="1" name=""/>
        <p:cNvGrpSpPr/>
        <p:nvPr/>
      </p:nvGrpSpPr>
      <p:grpSpPr>
        <a:xfrm>
          <a:off x="0" y="0"/>
          <a:ext cx="0" cy="0"/>
          <a:chOff x="0" y="0"/>
          <a:chExt cx="0" cy="0"/>
        </a:xfrm>
      </p:grpSpPr>
      <p:sp>
        <p:nvSpPr>
          <p:cNvPr id="4" name="Rechthoek 3">
            <a:extLst>
              <a:ext uri="{C183D7F6-B498-43B3-948B-1728B52AA6E4}">
                <adec:decorative xmlns:adec="http://schemas.microsoft.com/office/drawing/2017/decorative" val="1"/>
              </a:ext>
            </a:extLst>
          </p:cNvPr>
          <p:cNvSpPr/>
          <p:nvPr userDrawn="1"/>
        </p:nvSpPr>
        <p:spPr>
          <a:xfrm>
            <a:off x="0" y="4800600"/>
            <a:ext cx="9144000" cy="34131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p>
        </p:txBody>
      </p:sp>
      <p:sp>
        <p:nvSpPr>
          <p:cNvPr id="6" name="Rechthoek 5">
            <a:extLst>
              <a:ext uri="{C183D7F6-B498-43B3-948B-1728B52AA6E4}">
                <adec:decorative xmlns:adec="http://schemas.microsoft.com/office/drawing/2017/decorative" val="1"/>
              </a:ext>
            </a:extLst>
          </p:cNvPr>
          <p:cNvSpPr/>
          <p:nvPr userDrawn="1"/>
        </p:nvSpPr>
        <p:spPr>
          <a:xfrm>
            <a:off x="0" y="771525"/>
            <a:ext cx="9144000" cy="4029075"/>
          </a:xfrm>
          <a:prstGeom prst="rect">
            <a:avLst/>
          </a:prstGeom>
          <a:solidFill>
            <a:srgbClr val="5F1F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a:p>
        </p:txBody>
      </p:sp>
      <p:sp>
        <p:nvSpPr>
          <p:cNvPr id="2" name="Titel 1"/>
          <p:cNvSpPr>
            <a:spLocks noGrp="1"/>
          </p:cNvSpPr>
          <p:nvPr>
            <p:ph type="title" hasCustomPrompt="1"/>
          </p:nvPr>
        </p:nvSpPr>
        <p:spPr>
          <a:xfrm>
            <a:off x="323528" y="1887676"/>
            <a:ext cx="7992888" cy="1368152"/>
          </a:xfrm>
        </p:spPr>
        <p:txBody>
          <a:bodyPr/>
          <a:lstStyle>
            <a:lvl1pPr>
              <a:defRPr>
                <a:solidFill>
                  <a:schemeClr val="bg1"/>
                </a:solidFill>
              </a:defRPr>
            </a:lvl1pPr>
          </a:lstStyle>
          <a:p>
            <a:r>
              <a:rPr lang="nl-NL" dirty="0"/>
              <a:t>Plaats hier de titel van je hoofdstuk</a:t>
            </a:r>
          </a:p>
        </p:txBody>
      </p:sp>
      <p:sp>
        <p:nvSpPr>
          <p:cNvPr id="5" name="Tijdelijke aanduiding voor tekst 4"/>
          <p:cNvSpPr>
            <a:spLocks noGrp="1"/>
          </p:cNvSpPr>
          <p:nvPr>
            <p:ph type="body" sz="quarter" idx="10" hasCustomPrompt="1"/>
          </p:nvPr>
        </p:nvSpPr>
        <p:spPr>
          <a:xfrm>
            <a:off x="323528" y="3291508"/>
            <a:ext cx="7992888" cy="369332"/>
          </a:xfrm>
        </p:spPr>
        <p:txBody>
          <a:bodyPr/>
          <a:lstStyle>
            <a:lvl1pPr>
              <a:defRPr baseline="0">
                <a:solidFill>
                  <a:schemeClr val="bg1"/>
                </a:solidFill>
              </a:defRPr>
            </a:lvl1pPr>
          </a:lstStyle>
          <a:p>
            <a:pPr lvl="0"/>
            <a:r>
              <a:rPr lang="nl-NL" dirty="0"/>
              <a:t>Plaats hier eventueel een ondertitel</a:t>
            </a:r>
          </a:p>
        </p:txBody>
      </p:sp>
      <p:sp>
        <p:nvSpPr>
          <p:cNvPr id="8" name="Tijdelijke aanduiding voor dianummer 12"/>
          <p:cNvSpPr>
            <a:spLocks noGrp="1"/>
          </p:cNvSpPr>
          <p:nvPr>
            <p:ph type="sldNum" sz="quarter" idx="11"/>
          </p:nvPr>
        </p:nvSpPr>
        <p:spPr/>
        <p:txBody>
          <a:bodyPr/>
          <a:lstStyle>
            <a:lvl1pPr algn="ctr">
              <a:defRPr sz="1000" b="1" smtClean="0">
                <a:solidFill>
                  <a:srgbClr val="007FAE"/>
                </a:solidFill>
              </a:defRPr>
            </a:lvl1pPr>
          </a:lstStyle>
          <a:p>
            <a:endParaRPr lang="nl-NL" dirty="0"/>
          </a:p>
        </p:txBody>
      </p:sp>
      <p:sp>
        <p:nvSpPr>
          <p:cNvPr id="9" name="Tijdelijke aanduiding voor datum 6"/>
          <p:cNvSpPr>
            <a:spLocks noGrp="1"/>
          </p:cNvSpPr>
          <p:nvPr>
            <p:ph type="dt" sz="half" idx="12"/>
          </p:nvPr>
        </p:nvSpPr>
        <p:spPr>
          <a:xfrm>
            <a:off x="6326188" y="4800600"/>
            <a:ext cx="2206625" cy="341313"/>
          </a:xfrm>
        </p:spPr>
        <p:txBody>
          <a:bodyPr/>
          <a:lstStyle>
            <a:lvl1pPr algn="r">
              <a:defRPr sz="1000"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10" name="Tijdelijke aanduiding voor voettekst 11"/>
          <p:cNvSpPr>
            <a:spLocks noGrp="1"/>
          </p:cNvSpPr>
          <p:nvPr>
            <p:ph type="ftr" sz="quarter" idx="13"/>
          </p:nvPr>
        </p:nvSpPr>
        <p:spPr/>
        <p:txBody>
          <a:bodyPr/>
          <a:lstStyle>
            <a:lvl1pPr algn="l">
              <a:defRPr sz="1000" b="1" dirty="0" smtClean="0">
                <a:solidFill>
                  <a:srgbClr val="007FAE"/>
                </a:solidFill>
                <a:latin typeface="Arial" panose="020B0604020202020204" pitchFamily="34" charset="0"/>
                <a:cs typeface="Arial" panose="020B0604020202020204" pitchFamily="34" charset="0"/>
              </a:defRPr>
            </a:lvl1pPr>
          </a:lstStyle>
          <a:p>
            <a:pPr>
              <a:defRPr/>
            </a:pPr>
            <a:endParaRPr lang="nl-NL"/>
          </a:p>
        </p:txBody>
      </p:sp>
      <p:pic>
        <p:nvPicPr>
          <p:cNvPr id="11" name="Afbeelding 11">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52875" y="0"/>
            <a:ext cx="1238250"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0750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en tekst">
    <p:spTree>
      <p:nvGrpSpPr>
        <p:cNvPr id="1" name=""/>
        <p:cNvGrpSpPr/>
        <p:nvPr/>
      </p:nvGrpSpPr>
      <p:grpSpPr>
        <a:xfrm>
          <a:off x="0" y="0"/>
          <a:ext cx="0" cy="0"/>
          <a:chOff x="0" y="0"/>
          <a:chExt cx="0" cy="0"/>
        </a:xfrm>
      </p:grpSpPr>
      <p:sp>
        <p:nvSpPr>
          <p:cNvPr id="4" name="Rechthoek 3">
            <a:extLst>
              <a:ext uri="{C183D7F6-B498-43B3-948B-1728B52AA6E4}">
                <adec:decorative xmlns:adec="http://schemas.microsoft.com/office/drawing/2017/decorative" val="1"/>
              </a:ext>
            </a:extLst>
          </p:cNvPr>
          <p:cNvSpPr/>
          <p:nvPr userDrawn="1"/>
        </p:nvSpPr>
        <p:spPr>
          <a:xfrm>
            <a:off x="0" y="4800600"/>
            <a:ext cx="9144000" cy="34131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p>
        </p:txBody>
      </p:sp>
      <p:sp>
        <p:nvSpPr>
          <p:cNvPr id="23" name="Tijdelijke aanduiding voor tekst 22"/>
          <p:cNvSpPr>
            <a:spLocks noGrp="1"/>
          </p:cNvSpPr>
          <p:nvPr>
            <p:ph type="body" sz="quarter" idx="18" hasCustomPrompt="1"/>
          </p:nvPr>
        </p:nvSpPr>
        <p:spPr>
          <a:xfrm>
            <a:off x="323528" y="1058874"/>
            <a:ext cx="8424936" cy="3741737"/>
          </a:xfrm>
        </p:spPr>
        <p:txBody>
          <a:bodyPr/>
          <a:lstStyle>
            <a:lvl1pPr>
              <a:defRPr baseline="0">
                <a:solidFill>
                  <a:schemeClr val="bg2">
                    <a:lumMod val="10000"/>
                  </a:schemeClr>
                </a:solidFill>
              </a:defRPr>
            </a:lvl1pPr>
            <a:lvl2pPr>
              <a:defRPr sz="2000">
                <a:solidFill>
                  <a:schemeClr val="bg2">
                    <a:lumMod val="10000"/>
                  </a:schemeClr>
                </a:solidFill>
              </a:defRPr>
            </a:lvl2pPr>
            <a:lvl3pPr>
              <a:defRPr sz="1800">
                <a:solidFill>
                  <a:schemeClr val="bg2">
                    <a:lumMod val="10000"/>
                  </a:schemeClr>
                </a:solidFill>
              </a:defRPr>
            </a:lvl3pPr>
            <a:lvl4pPr>
              <a:defRPr sz="1600">
                <a:solidFill>
                  <a:schemeClr val="bg2">
                    <a:lumMod val="10000"/>
                  </a:schemeClr>
                </a:solidFill>
              </a:defRPr>
            </a:lvl4pPr>
            <a:lvl5pPr>
              <a:defRPr sz="1400">
                <a:solidFill>
                  <a:schemeClr val="bg2">
                    <a:lumMod val="10000"/>
                  </a:schemeClr>
                </a:solidFill>
              </a:defRPr>
            </a:lvl5pPr>
          </a:lstStyle>
          <a:p>
            <a:pPr lvl="0"/>
            <a:r>
              <a:rPr lang="nl-NL" dirty="0" err="1"/>
              <a:t>Bullet</a:t>
            </a:r>
            <a:r>
              <a:rPr lang="nl-NL" dirty="0"/>
              <a:t> niveau 1</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 name="Titel 1"/>
          <p:cNvSpPr>
            <a:spLocks noGrp="1"/>
          </p:cNvSpPr>
          <p:nvPr>
            <p:ph type="title" hasCustomPrompt="1"/>
          </p:nvPr>
        </p:nvSpPr>
        <p:spPr/>
        <p:txBody>
          <a:bodyPr/>
          <a:lstStyle>
            <a:lvl1pPr>
              <a:defRPr>
                <a:solidFill>
                  <a:schemeClr val="accent1"/>
                </a:solidFill>
              </a:defRPr>
            </a:lvl1pPr>
          </a:lstStyle>
          <a:p>
            <a:r>
              <a:rPr lang="nl-NL" altLang="nl-NL" dirty="0"/>
              <a:t>Plaats hier de titel van je dia</a:t>
            </a:r>
            <a:endParaRPr lang="nl-NL" dirty="0"/>
          </a:p>
        </p:txBody>
      </p:sp>
      <p:sp>
        <p:nvSpPr>
          <p:cNvPr id="5" name="Tijdelijke aanduiding voor dianummer 12"/>
          <p:cNvSpPr>
            <a:spLocks noGrp="1"/>
          </p:cNvSpPr>
          <p:nvPr>
            <p:ph type="sldNum" sz="quarter" idx="19"/>
          </p:nvPr>
        </p:nvSpPr>
        <p:spPr/>
        <p:txBody>
          <a:bodyPr/>
          <a:lstStyle>
            <a:lvl1pPr algn="ctr">
              <a:defRPr sz="1000" b="1" smtClean="0">
                <a:solidFill>
                  <a:srgbClr val="007FAE"/>
                </a:solidFill>
              </a:defRPr>
            </a:lvl1pPr>
          </a:lstStyle>
          <a:p>
            <a:endParaRPr lang="nl-NL" dirty="0"/>
          </a:p>
        </p:txBody>
      </p:sp>
      <p:sp>
        <p:nvSpPr>
          <p:cNvPr id="6" name="Tijdelijke aanduiding voor datum 6"/>
          <p:cNvSpPr>
            <a:spLocks noGrp="1"/>
          </p:cNvSpPr>
          <p:nvPr>
            <p:ph type="dt" sz="half" idx="20"/>
          </p:nvPr>
        </p:nvSpPr>
        <p:spPr>
          <a:xfrm>
            <a:off x="6326188" y="4800600"/>
            <a:ext cx="2206625" cy="341313"/>
          </a:xfrm>
        </p:spPr>
        <p:txBody>
          <a:bodyPr/>
          <a:lstStyle>
            <a:lvl1pPr algn="r">
              <a:defRPr sz="1000"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7" name="Tijdelijke aanduiding voor voettekst 11"/>
          <p:cNvSpPr>
            <a:spLocks noGrp="1"/>
          </p:cNvSpPr>
          <p:nvPr>
            <p:ph type="ftr" sz="quarter" idx="21"/>
          </p:nvPr>
        </p:nvSpPr>
        <p:spPr/>
        <p:txBody>
          <a:bodyPr/>
          <a:lstStyle>
            <a:lvl1pPr algn="l">
              <a:defRPr sz="1000" b="1" dirty="0" smtClean="0">
                <a:solidFill>
                  <a:srgbClr val="007FAE"/>
                </a:solidFill>
                <a:latin typeface="Arial" panose="020B0604020202020204" pitchFamily="34" charset="0"/>
                <a:cs typeface="Arial" panose="020B0604020202020204" pitchFamily="34" charset="0"/>
              </a:defRPr>
            </a:lvl1pPr>
          </a:lstStyle>
          <a:p>
            <a:pPr>
              <a:defRPr/>
            </a:pPr>
            <a:endParaRPr lang="nl-NL"/>
          </a:p>
        </p:txBody>
      </p:sp>
    </p:spTree>
    <p:extLst>
      <p:ext uri="{BB962C8B-B14F-4D97-AF65-F5344CB8AC3E}">
        <p14:creationId xmlns:p14="http://schemas.microsoft.com/office/powerpoint/2010/main" val="1943563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en afbeelding">
    <p:spTree>
      <p:nvGrpSpPr>
        <p:cNvPr id="1" name=""/>
        <p:cNvGrpSpPr/>
        <p:nvPr/>
      </p:nvGrpSpPr>
      <p:grpSpPr>
        <a:xfrm>
          <a:off x="0" y="0"/>
          <a:ext cx="0" cy="0"/>
          <a:chOff x="0" y="0"/>
          <a:chExt cx="0" cy="0"/>
        </a:xfrm>
      </p:grpSpPr>
      <p:sp>
        <p:nvSpPr>
          <p:cNvPr id="5" name="Rechthoek 4">
            <a:extLst>
              <a:ext uri="{C183D7F6-B498-43B3-948B-1728B52AA6E4}">
                <adec:decorative xmlns:adec="http://schemas.microsoft.com/office/drawing/2017/decorative" val="1"/>
              </a:ext>
            </a:extLst>
          </p:cNvPr>
          <p:cNvSpPr/>
          <p:nvPr userDrawn="1"/>
        </p:nvSpPr>
        <p:spPr>
          <a:xfrm>
            <a:off x="0" y="4800600"/>
            <a:ext cx="9144000" cy="34131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p>
        </p:txBody>
      </p:sp>
      <p:sp>
        <p:nvSpPr>
          <p:cNvPr id="4" name="Titel 3"/>
          <p:cNvSpPr>
            <a:spLocks noGrp="1"/>
          </p:cNvSpPr>
          <p:nvPr>
            <p:ph type="title" hasCustomPrompt="1"/>
          </p:nvPr>
        </p:nvSpPr>
        <p:spPr>
          <a:xfrm>
            <a:off x="323528" y="267495"/>
            <a:ext cx="8420422" cy="792088"/>
          </a:xfrm>
        </p:spPr>
        <p:txBody>
          <a:bodyPr/>
          <a:lstStyle>
            <a:lvl1pPr>
              <a:defRPr baseline="0">
                <a:solidFill>
                  <a:schemeClr val="accent1"/>
                </a:solidFill>
              </a:defRPr>
            </a:lvl1pPr>
          </a:lstStyle>
          <a:p>
            <a:r>
              <a:rPr lang="nl-NL" altLang="nl-NL" dirty="0"/>
              <a:t>Plaats hier de titel van je dia</a:t>
            </a:r>
            <a:endParaRPr lang="nl-NL" dirty="0"/>
          </a:p>
        </p:txBody>
      </p:sp>
      <p:sp>
        <p:nvSpPr>
          <p:cNvPr id="3" name="Tijdelijke aanduiding voor afbeelding 2"/>
          <p:cNvSpPr>
            <a:spLocks noGrp="1"/>
          </p:cNvSpPr>
          <p:nvPr>
            <p:ph type="pic" sz="quarter" idx="22" hasCustomPrompt="1"/>
          </p:nvPr>
        </p:nvSpPr>
        <p:spPr>
          <a:xfrm>
            <a:off x="323528" y="1058874"/>
            <a:ext cx="8424936" cy="3741737"/>
          </a:xfrm>
        </p:spPr>
        <p:txBody>
          <a:bodyPr rtlCol="0">
            <a:noAutofit/>
          </a:bodyPr>
          <a:lstStyle>
            <a:lvl1pPr marL="342900" marR="0" indent="-342900" algn="l" defTabSz="914400" rtl="0" eaLnBrk="1" fontAlgn="auto" latinLnBrk="0" hangingPunct="1">
              <a:lnSpc>
                <a:spcPct val="100000"/>
              </a:lnSpc>
              <a:spcBef>
                <a:spcPct val="20000"/>
              </a:spcBef>
              <a:spcAft>
                <a:spcPts val="0"/>
              </a:spcAft>
              <a:buClr>
                <a:srgbClr val="E5007D"/>
              </a:buClr>
              <a:buSzTx/>
              <a:buFont typeface="Arial" panose="020B0604020202020204" pitchFamily="34" charset="0"/>
              <a:buChar char="•"/>
              <a:tabLst/>
              <a:defRPr sz="2200"/>
            </a:lvl1pPr>
          </a:lstStyle>
          <a:p>
            <a:pPr lvl="0"/>
            <a:r>
              <a:rPr lang="nl-NL" noProof="0" dirty="0"/>
              <a:t>Klik op het pictogram om een afbeelding in te voegen</a:t>
            </a:r>
          </a:p>
        </p:txBody>
      </p:sp>
      <p:sp>
        <p:nvSpPr>
          <p:cNvPr id="6" name="Tijdelijke aanduiding voor dianummer 12"/>
          <p:cNvSpPr>
            <a:spLocks noGrp="1"/>
          </p:cNvSpPr>
          <p:nvPr>
            <p:ph type="sldNum" sz="quarter" idx="23"/>
          </p:nvPr>
        </p:nvSpPr>
        <p:spPr/>
        <p:txBody>
          <a:bodyPr/>
          <a:lstStyle>
            <a:lvl1pPr algn="ctr">
              <a:defRPr sz="1000" b="1" smtClean="0">
                <a:solidFill>
                  <a:srgbClr val="007FAE"/>
                </a:solidFill>
              </a:defRPr>
            </a:lvl1pPr>
          </a:lstStyle>
          <a:p>
            <a:endParaRPr lang="nl-NL" dirty="0"/>
          </a:p>
        </p:txBody>
      </p:sp>
      <p:sp>
        <p:nvSpPr>
          <p:cNvPr id="7" name="Tijdelijke aanduiding voor datum 6"/>
          <p:cNvSpPr>
            <a:spLocks noGrp="1"/>
          </p:cNvSpPr>
          <p:nvPr>
            <p:ph type="dt" sz="half" idx="24"/>
          </p:nvPr>
        </p:nvSpPr>
        <p:spPr>
          <a:xfrm>
            <a:off x="6326188" y="4800600"/>
            <a:ext cx="2206625" cy="341313"/>
          </a:xfrm>
        </p:spPr>
        <p:txBody>
          <a:bodyPr/>
          <a:lstStyle>
            <a:lvl1pPr algn="r">
              <a:defRPr sz="1000"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8" name="Tijdelijke aanduiding voor voettekst 11"/>
          <p:cNvSpPr>
            <a:spLocks noGrp="1"/>
          </p:cNvSpPr>
          <p:nvPr>
            <p:ph type="ftr" sz="quarter" idx="25"/>
          </p:nvPr>
        </p:nvSpPr>
        <p:spPr/>
        <p:txBody>
          <a:bodyPr/>
          <a:lstStyle>
            <a:lvl1pPr algn="l">
              <a:defRPr sz="1000" b="1" dirty="0" smtClean="0">
                <a:solidFill>
                  <a:srgbClr val="007FAE"/>
                </a:solidFill>
                <a:latin typeface="Arial" panose="020B0604020202020204" pitchFamily="34" charset="0"/>
                <a:cs typeface="Arial" panose="020B0604020202020204" pitchFamily="34" charset="0"/>
              </a:defRPr>
            </a:lvl1pPr>
          </a:lstStyle>
          <a:p>
            <a:pPr>
              <a:defRPr/>
            </a:pPr>
            <a:endParaRPr lang="nl-NL"/>
          </a:p>
        </p:txBody>
      </p:sp>
    </p:spTree>
    <p:extLst>
      <p:ext uri="{BB962C8B-B14F-4D97-AF65-F5344CB8AC3E}">
        <p14:creationId xmlns:p14="http://schemas.microsoft.com/office/powerpoint/2010/main" val="2647338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en media">
    <p:spTree>
      <p:nvGrpSpPr>
        <p:cNvPr id="1" name=""/>
        <p:cNvGrpSpPr/>
        <p:nvPr/>
      </p:nvGrpSpPr>
      <p:grpSpPr>
        <a:xfrm>
          <a:off x="0" y="0"/>
          <a:ext cx="0" cy="0"/>
          <a:chOff x="0" y="0"/>
          <a:chExt cx="0" cy="0"/>
        </a:xfrm>
      </p:grpSpPr>
      <p:sp>
        <p:nvSpPr>
          <p:cNvPr id="5" name="Rechthoek 4">
            <a:extLst>
              <a:ext uri="{C183D7F6-B498-43B3-948B-1728B52AA6E4}">
                <adec:decorative xmlns:adec="http://schemas.microsoft.com/office/drawing/2017/decorative" val="1"/>
              </a:ext>
            </a:extLst>
          </p:cNvPr>
          <p:cNvSpPr/>
          <p:nvPr userDrawn="1"/>
        </p:nvSpPr>
        <p:spPr>
          <a:xfrm>
            <a:off x="0" y="4800600"/>
            <a:ext cx="9144000" cy="34131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p>
        </p:txBody>
      </p:sp>
      <p:sp>
        <p:nvSpPr>
          <p:cNvPr id="4" name="Titel 3"/>
          <p:cNvSpPr>
            <a:spLocks noGrp="1"/>
          </p:cNvSpPr>
          <p:nvPr>
            <p:ph type="title" hasCustomPrompt="1"/>
          </p:nvPr>
        </p:nvSpPr>
        <p:spPr>
          <a:xfrm>
            <a:off x="323528" y="267495"/>
            <a:ext cx="8420422" cy="792088"/>
          </a:xfrm>
        </p:spPr>
        <p:txBody>
          <a:bodyPr/>
          <a:lstStyle>
            <a:lvl1pPr>
              <a:defRPr baseline="0">
                <a:solidFill>
                  <a:schemeClr val="accent1"/>
                </a:solidFill>
              </a:defRPr>
            </a:lvl1pPr>
          </a:lstStyle>
          <a:p>
            <a:r>
              <a:rPr lang="nl-NL" altLang="nl-NL" dirty="0"/>
              <a:t>Plaats hier de titel van je dia</a:t>
            </a:r>
            <a:endParaRPr lang="nl-NL" dirty="0"/>
          </a:p>
        </p:txBody>
      </p:sp>
      <p:sp>
        <p:nvSpPr>
          <p:cNvPr id="12" name="Tijdelijke aanduiding voor inhoud 11"/>
          <p:cNvSpPr>
            <a:spLocks noGrp="1"/>
          </p:cNvSpPr>
          <p:nvPr>
            <p:ph sz="quarter" idx="21" hasCustomPrompt="1"/>
          </p:nvPr>
        </p:nvSpPr>
        <p:spPr>
          <a:xfrm>
            <a:off x="323850" y="1059588"/>
            <a:ext cx="8424614" cy="3741017"/>
          </a:xfrm>
        </p:spPr>
        <p:txBody>
          <a:bodyPr/>
          <a:lstStyle>
            <a:lvl1pPr>
              <a:defRPr sz="2200"/>
            </a:lvl1pPr>
          </a:lstStyle>
          <a:p>
            <a:pPr lvl="0"/>
            <a:r>
              <a:rPr lang="nl-NL" noProof="0" dirty="0"/>
              <a:t>Klik op het een van de pictogrammen om een tabel, grafiek, video of andere media in te voegen</a:t>
            </a:r>
          </a:p>
        </p:txBody>
      </p:sp>
      <p:sp>
        <p:nvSpPr>
          <p:cNvPr id="6" name="Tijdelijke aanduiding voor dianummer 12"/>
          <p:cNvSpPr>
            <a:spLocks noGrp="1"/>
          </p:cNvSpPr>
          <p:nvPr>
            <p:ph type="sldNum" sz="quarter" idx="22"/>
          </p:nvPr>
        </p:nvSpPr>
        <p:spPr/>
        <p:txBody>
          <a:bodyPr/>
          <a:lstStyle>
            <a:lvl1pPr algn="ctr">
              <a:defRPr sz="1000" b="1" smtClean="0">
                <a:solidFill>
                  <a:srgbClr val="007FAE"/>
                </a:solidFill>
              </a:defRPr>
            </a:lvl1pPr>
          </a:lstStyle>
          <a:p>
            <a:endParaRPr lang="nl-NL" dirty="0"/>
          </a:p>
        </p:txBody>
      </p:sp>
      <p:sp>
        <p:nvSpPr>
          <p:cNvPr id="7" name="Tijdelijke aanduiding voor datum 6"/>
          <p:cNvSpPr>
            <a:spLocks noGrp="1"/>
          </p:cNvSpPr>
          <p:nvPr>
            <p:ph type="dt" sz="half" idx="23"/>
          </p:nvPr>
        </p:nvSpPr>
        <p:spPr>
          <a:xfrm>
            <a:off x="6326188" y="4800600"/>
            <a:ext cx="2206625" cy="341313"/>
          </a:xfrm>
        </p:spPr>
        <p:txBody>
          <a:bodyPr/>
          <a:lstStyle>
            <a:lvl1pPr algn="r">
              <a:defRPr sz="1000"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8" name="Tijdelijke aanduiding voor voettekst 11"/>
          <p:cNvSpPr>
            <a:spLocks noGrp="1"/>
          </p:cNvSpPr>
          <p:nvPr>
            <p:ph type="ftr" sz="quarter" idx="24"/>
          </p:nvPr>
        </p:nvSpPr>
        <p:spPr/>
        <p:txBody>
          <a:bodyPr/>
          <a:lstStyle>
            <a:lvl1pPr algn="l">
              <a:defRPr sz="1000" b="1" dirty="0" smtClean="0">
                <a:solidFill>
                  <a:srgbClr val="007FAE"/>
                </a:solidFill>
                <a:latin typeface="Arial" panose="020B0604020202020204" pitchFamily="34" charset="0"/>
                <a:cs typeface="Arial" panose="020B0604020202020204" pitchFamily="34" charset="0"/>
              </a:defRPr>
            </a:lvl1pPr>
          </a:lstStyle>
          <a:p>
            <a:pPr>
              <a:defRPr/>
            </a:pPr>
            <a:endParaRPr lang="nl-NL"/>
          </a:p>
        </p:txBody>
      </p:sp>
    </p:spTree>
    <p:extLst>
      <p:ext uri="{BB962C8B-B14F-4D97-AF65-F5344CB8AC3E}">
        <p14:creationId xmlns:p14="http://schemas.microsoft.com/office/powerpoint/2010/main" val="54718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en tekst 2 kolommen">
    <p:spTree>
      <p:nvGrpSpPr>
        <p:cNvPr id="1" name=""/>
        <p:cNvGrpSpPr/>
        <p:nvPr/>
      </p:nvGrpSpPr>
      <p:grpSpPr>
        <a:xfrm>
          <a:off x="0" y="0"/>
          <a:ext cx="0" cy="0"/>
          <a:chOff x="0" y="0"/>
          <a:chExt cx="0" cy="0"/>
        </a:xfrm>
      </p:grpSpPr>
      <p:sp>
        <p:nvSpPr>
          <p:cNvPr id="5" name="Rechthoek 4">
            <a:extLst>
              <a:ext uri="{C183D7F6-B498-43B3-948B-1728B52AA6E4}">
                <adec:decorative xmlns:adec="http://schemas.microsoft.com/office/drawing/2017/decorative" val="1"/>
              </a:ext>
            </a:extLst>
          </p:cNvPr>
          <p:cNvSpPr/>
          <p:nvPr userDrawn="1"/>
        </p:nvSpPr>
        <p:spPr>
          <a:xfrm>
            <a:off x="0" y="4800600"/>
            <a:ext cx="9144000" cy="34131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p>
        </p:txBody>
      </p:sp>
      <p:sp>
        <p:nvSpPr>
          <p:cNvPr id="23" name="Tijdelijke aanduiding voor tekst 22"/>
          <p:cNvSpPr>
            <a:spLocks noGrp="1"/>
          </p:cNvSpPr>
          <p:nvPr>
            <p:ph type="body" sz="quarter" idx="18" hasCustomPrompt="1"/>
          </p:nvPr>
        </p:nvSpPr>
        <p:spPr>
          <a:xfrm>
            <a:off x="4572000" y="1058874"/>
            <a:ext cx="4176464" cy="3741737"/>
          </a:xfrm>
        </p:spPr>
        <p:txBody>
          <a:bodyPr/>
          <a:lstStyle>
            <a:lvl1pPr>
              <a:defRPr baseline="0">
                <a:solidFill>
                  <a:schemeClr val="bg2">
                    <a:lumMod val="10000"/>
                  </a:schemeClr>
                </a:solidFill>
              </a:defRPr>
            </a:lvl1pPr>
            <a:lvl2pPr>
              <a:defRPr sz="2000">
                <a:solidFill>
                  <a:schemeClr val="bg2">
                    <a:lumMod val="10000"/>
                  </a:schemeClr>
                </a:solidFill>
              </a:defRPr>
            </a:lvl2pPr>
            <a:lvl3pPr>
              <a:defRPr sz="1800">
                <a:solidFill>
                  <a:schemeClr val="bg2">
                    <a:lumMod val="10000"/>
                  </a:schemeClr>
                </a:solidFill>
              </a:defRPr>
            </a:lvl3pPr>
            <a:lvl4pPr>
              <a:defRPr sz="1600">
                <a:solidFill>
                  <a:schemeClr val="bg2">
                    <a:lumMod val="10000"/>
                  </a:schemeClr>
                </a:solidFill>
              </a:defRPr>
            </a:lvl4pPr>
            <a:lvl5pPr>
              <a:defRPr sz="1400">
                <a:solidFill>
                  <a:schemeClr val="bg2">
                    <a:lumMod val="10000"/>
                  </a:schemeClr>
                </a:solidFill>
              </a:defRPr>
            </a:lvl5pPr>
          </a:lstStyle>
          <a:p>
            <a:pPr lvl="0"/>
            <a:r>
              <a:rPr lang="nl-NL" dirty="0" err="1"/>
              <a:t>Bullet</a:t>
            </a:r>
            <a:r>
              <a:rPr lang="nl-NL" dirty="0"/>
              <a:t> niveau 1</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tel 3"/>
          <p:cNvSpPr>
            <a:spLocks noGrp="1"/>
          </p:cNvSpPr>
          <p:nvPr>
            <p:ph type="title" hasCustomPrompt="1"/>
          </p:nvPr>
        </p:nvSpPr>
        <p:spPr>
          <a:xfrm>
            <a:off x="323528" y="267495"/>
            <a:ext cx="8420422" cy="792088"/>
          </a:xfrm>
        </p:spPr>
        <p:txBody>
          <a:bodyPr/>
          <a:lstStyle>
            <a:lvl1pPr>
              <a:defRPr baseline="0"/>
            </a:lvl1pPr>
          </a:lstStyle>
          <a:p>
            <a:r>
              <a:rPr lang="nl-NL" altLang="nl-NL" dirty="0"/>
              <a:t>Plaats hier de titel van je dia</a:t>
            </a:r>
            <a:endParaRPr lang="nl-NL" dirty="0"/>
          </a:p>
        </p:txBody>
      </p:sp>
      <p:sp>
        <p:nvSpPr>
          <p:cNvPr id="11" name="Tijdelijke aanduiding voor tekst 22"/>
          <p:cNvSpPr>
            <a:spLocks noGrp="1"/>
          </p:cNvSpPr>
          <p:nvPr>
            <p:ph type="body" sz="quarter" idx="19" hasCustomPrompt="1"/>
          </p:nvPr>
        </p:nvSpPr>
        <p:spPr>
          <a:xfrm>
            <a:off x="323528" y="1058863"/>
            <a:ext cx="4176464" cy="3741737"/>
          </a:xfrm>
        </p:spPr>
        <p:txBody>
          <a:bodyPr/>
          <a:lstStyle>
            <a:lvl1pPr>
              <a:defRPr baseline="0">
                <a:solidFill>
                  <a:schemeClr val="bg2">
                    <a:lumMod val="10000"/>
                  </a:schemeClr>
                </a:solidFill>
              </a:defRPr>
            </a:lvl1pPr>
            <a:lvl2pPr>
              <a:defRPr sz="2000">
                <a:solidFill>
                  <a:schemeClr val="bg2">
                    <a:lumMod val="10000"/>
                  </a:schemeClr>
                </a:solidFill>
              </a:defRPr>
            </a:lvl2pPr>
            <a:lvl3pPr>
              <a:defRPr sz="1800">
                <a:solidFill>
                  <a:schemeClr val="bg2">
                    <a:lumMod val="10000"/>
                  </a:schemeClr>
                </a:solidFill>
              </a:defRPr>
            </a:lvl3pPr>
            <a:lvl4pPr>
              <a:defRPr sz="1600">
                <a:solidFill>
                  <a:schemeClr val="bg2">
                    <a:lumMod val="10000"/>
                  </a:schemeClr>
                </a:solidFill>
              </a:defRPr>
            </a:lvl4pPr>
            <a:lvl5pPr>
              <a:defRPr sz="1400">
                <a:solidFill>
                  <a:schemeClr val="bg2">
                    <a:lumMod val="10000"/>
                  </a:schemeClr>
                </a:solidFill>
              </a:defRPr>
            </a:lvl5pPr>
          </a:lstStyle>
          <a:p>
            <a:pPr lvl="0"/>
            <a:r>
              <a:rPr lang="nl-NL" dirty="0" err="1"/>
              <a:t>Bullet</a:t>
            </a:r>
            <a:r>
              <a:rPr lang="nl-NL" dirty="0"/>
              <a:t> niveau 1</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dianummer 12"/>
          <p:cNvSpPr>
            <a:spLocks noGrp="1"/>
          </p:cNvSpPr>
          <p:nvPr>
            <p:ph type="sldNum" sz="quarter" idx="20"/>
          </p:nvPr>
        </p:nvSpPr>
        <p:spPr/>
        <p:txBody>
          <a:bodyPr/>
          <a:lstStyle>
            <a:lvl1pPr algn="ctr">
              <a:defRPr sz="1000" b="1" smtClean="0">
                <a:solidFill>
                  <a:srgbClr val="007FAE"/>
                </a:solidFill>
              </a:defRPr>
            </a:lvl1pPr>
          </a:lstStyle>
          <a:p>
            <a:endParaRPr lang="nl-NL" dirty="0"/>
          </a:p>
        </p:txBody>
      </p:sp>
      <p:sp>
        <p:nvSpPr>
          <p:cNvPr id="7" name="Tijdelijke aanduiding voor datum 6"/>
          <p:cNvSpPr>
            <a:spLocks noGrp="1"/>
          </p:cNvSpPr>
          <p:nvPr>
            <p:ph type="dt" sz="half" idx="21"/>
          </p:nvPr>
        </p:nvSpPr>
        <p:spPr>
          <a:xfrm>
            <a:off x="6326188" y="4800600"/>
            <a:ext cx="2206625" cy="341313"/>
          </a:xfrm>
        </p:spPr>
        <p:txBody>
          <a:bodyPr/>
          <a:lstStyle>
            <a:lvl1pPr algn="r">
              <a:defRPr sz="1000"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8" name="Tijdelijke aanduiding voor voettekst 11"/>
          <p:cNvSpPr>
            <a:spLocks noGrp="1"/>
          </p:cNvSpPr>
          <p:nvPr>
            <p:ph type="ftr" sz="quarter" idx="22"/>
          </p:nvPr>
        </p:nvSpPr>
        <p:spPr/>
        <p:txBody>
          <a:bodyPr/>
          <a:lstStyle>
            <a:lvl1pPr algn="l">
              <a:defRPr sz="1000" b="1" dirty="0" smtClean="0">
                <a:solidFill>
                  <a:srgbClr val="007FAE"/>
                </a:solidFill>
                <a:latin typeface="Arial" panose="020B0604020202020204" pitchFamily="34" charset="0"/>
                <a:cs typeface="Arial" panose="020B0604020202020204" pitchFamily="34" charset="0"/>
              </a:defRPr>
            </a:lvl1pPr>
          </a:lstStyle>
          <a:p>
            <a:pPr>
              <a:defRPr/>
            </a:pPr>
            <a:endParaRPr lang="nl-NL"/>
          </a:p>
        </p:txBody>
      </p:sp>
    </p:spTree>
    <p:extLst>
      <p:ext uri="{BB962C8B-B14F-4D97-AF65-F5344CB8AC3E}">
        <p14:creationId xmlns:p14="http://schemas.microsoft.com/office/powerpoint/2010/main" val="2054216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afbeelding en tekst">
    <p:spTree>
      <p:nvGrpSpPr>
        <p:cNvPr id="1" name=""/>
        <p:cNvGrpSpPr/>
        <p:nvPr/>
      </p:nvGrpSpPr>
      <p:grpSpPr>
        <a:xfrm>
          <a:off x="0" y="0"/>
          <a:ext cx="0" cy="0"/>
          <a:chOff x="0" y="0"/>
          <a:chExt cx="0" cy="0"/>
        </a:xfrm>
      </p:grpSpPr>
      <p:sp>
        <p:nvSpPr>
          <p:cNvPr id="5" name="Rechthoek 4">
            <a:extLst>
              <a:ext uri="{C183D7F6-B498-43B3-948B-1728B52AA6E4}">
                <adec:decorative xmlns:adec="http://schemas.microsoft.com/office/drawing/2017/decorative" val="1"/>
              </a:ext>
            </a:extLst>
          </p:cNvPr>
          <p:cNvSpPr/>
          <p:nvPr userDrawn="1"/>
        </p:nvSpPr>
        <p:spPr>
          <a:xfrm>
            <a:off x="0" y="4800600"/>
            <a:ext cx="9144000" cy="34131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p>
        </p:txBody>
      </p:sp>
      <p:sp>
        <p:nvSpPr>
          <p:cNvPr id="23" name="Tijdelijke aanduiding voor tekst 22"/>
          <p:cNvSpPr>
            <a:spLocks noGrp="1"/>
          </p:cNvSpPr>
          <p:nvPr>
            <p:ph type="body" sz="quarter" idx="18" hasCustomPrompt="1"/>
          </p:nvPr>
        </p:nvSpPr>
        <p:spPr>
          <a:xfrm>
            <a:off x="4572000" y="1058874"/>
            <a:ext cx="4176464" cy="3741737"/>
          </a:xfrm>
        </p:spPr>
        <p:txBody>
          <a:bodyPr/>
          <a:lstStyle>
            <a:lvl1pPr>
              <a:defRPr baseline="0">
                <a:solidFill>
                  <a:schemeClr val="bg2">
                    <a:lumMod val="10000"/>
                  </a:schemeClr>
                </a:solidFill>
              </a:defRPr>
            </a:lvl1pPr>
            <a:lvl2pPr>
              <a:defRPr sz="2000">
                <a:solidFill>
                  <a:schemeClr val="bg2">
                    <a:lumMod val="10000"/>
                  </a:schemeClr>
                </a:solidFill>
              </a:defRPr>
            </a:lvl2pPr>
            <a:lvl3pPr>
              <a:defRPr sz="1800">
                <a:solidFill>
                  <a:schemeClr val="bg2">
                    <a:lumMod val="10000"/>
                  </a:schemeClr>
                </a:solidFill>
              </a:defRPr>
            </a:lvl3pPr>
            <a:lvl4pPr>
              <a:defRPr sz="1600">
                <a:solidFill>
                  <a:schemeClr val="bg2">
                    <a:lumMod val="10000"/>
                  </a:schemeClr>
                </a:solidFill>
              </a:defRPr>
            </a:lvl4pPr>
            <a:lvl5pPr>
              <a:defRPr sz="1400">
                <a:solidFill>
                  <a:schemeClr val="bg2">
                    <a:lumMod val="10000"/>
                  </a:schemeClr>
                </a:solidFill>
              </a:defRPr>
            </a:lvl5pPr>
          </a:lstStyle>
          <a:p>
            <a:pPr lvl="0"/>
            <a:r>
              <a:rPr lang="nl-NL" dirty="0" err="1"/>
              <a:t>Bullet</a:t>
            </a:r>
            <a:r>
              <a:rPr lang="nl-NL" dirty="0"/>
              <a:t> niveau 1</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tel 3"/>
          <p:cNvSpPr>
            <a:spLocks noGrp="1"/>
          </p:cNvSpPr>
          <p:nvPr>
            <p:ph type="title" hasCustomPrompt="1"/>
          </p:nvPr>
        </p:nvSpPr>
        <p:spPr>
          <a:xfrm>
            <a:off x="323528" y="267495"/>
            <a:ext cx="8420422" cy="792088"/>
          </a:xfrm>
        </p:spPr>
        <p:txBody>
          <a:bodyPr/>
          <a:lstStyle>
            <a:lvl1pPr>
              <a:defRPr baseline="0"/>
            </a:lvl1pPr>
          </a:lstStyle>
          <a:p>
            <a:r>
              <a:rPr lang="nl-NL" altLang="nl-NL" dirty="0"/>
              <a:t>Plaats hier de titel van je dia</a:t>
            </a:r>
            <a:endParaRPr lang="nl-NL" dirty="0"/>
          </a:p>
        </p:txBody>
      </p:sp>
      <p:sp>
        <p:nvSpPr>
          <p:cNvPr id="3" name="Tijdelijke aanduiding voor afbeelding 2"/>
          <p:cNvSpPr>
            <a:spLocks noGrp="1"/>
          </p:cNvSpPr>
          <p:nvPr>
            <p:ph type="pic" sz="quarter" idx="22" hasCustomPrompt="1"/>
          </p:nvPr>
        </p:nvSpPr>
        <p:spPr>
          <a:xfrm>
            <a:off x="323528" y="1058874"/>
            <a:ext cx="4248472" cy="3741737"/>
          </a:xfrm>
        </p:spPr>
        <p:txBody>
          <a:bodyPr rtlCol="0">
            <a:noAutofit/>
          </a:bodyPr>
          <a:lstStyle>
            <a:lvl1pPr marL="342900" marR="0" indent="-342900" algn="l" defTabSz="914400" rtl="0" eaLnBrk="1" fontAlgn="auto" latinLnBrk="0" hangingPunct="1">
              <a:lnSpc>
                <a:spcPct val="100000"/>
              </a:lnSpc>
              <a:spcBef>
                <a:spcPct val="20000"/>
              </a:spcBef>
              <a:spcAft>
                <a:spcPts val="0"/>
              </a:spcAft>
              <a:buClr>
                <a:srgbClr val="E5007D"/>
              </a:buClr>
              <a:buSzTx/>
              <a:buFont typeface="Arial" panose="020B0604020202020204" pitchFamily="34" charset="0"/>
              <a:buChar char="•"/>
              <a:tabLst/>
              <a:defRPr sz="2200"/>
            </a:lvl1pPr>
          </a:lstStyle>
          <a:p>
            <a:pPr lvl="0"/>
            <a:r>
              <a:rPr lang="nl-NL" noProof="0" dirty="0"/>
              <a:t>Klik op het pictogram om een afbeelding in te voegen</a:t>
            </a:r>
          </a:p>
        </p:txBody>
      </p:sp>
      <p:sp>
        <p:nvSpPr>
          <p:cNvPr id="6" name="Tijdelijke aanduiding voor dianummer 12"/>
          <p:cNvSpPr>
            <a:spLocks noGrp="1"/>
          </p:cNvSpPr>
          <p:nvPr>
            <p:ph type="sldNum" sz="quarter" idx="23"/>
          </p:nvPr>
        </p:nvSpPr>
        <p:spPr/>
        <p:txBody>
          <a:bodyPr/>
          <a:lstStyle>
            <a:lvl1pPr algn="ctr">
              <a:defRPr sz="1000" b="1" smtClean="0">
                <a:solidFill>
                  <a:srgbClr val="007FAE"/>
                </a:solidFill>
              </a:defRPr>
            </a:lvl1pPr>
          </a:lstStyle>
          <a:p>
            <a:endParaRPr lang="nl-NL" dirty="0"/>
          </a:p>
        </p:txBody>
      </p:sp>
      <p:sp>
        <p:nvSpPr>
          <p:cNvPr id="7" name="Tijdelijke aanduiding voor datum 6"/>
          <p:cNvSpPr>
            <a:spLocks noGrp="1"/>
          </p:cNvSpPr>
          <p:nvPr>
            <p:ph type="dt" sz="half" idx="24"/>
          </p:nvPr>
        </p:nvSpPr>
        <p:spPr>
          <a:xfrm>
            <a:off x="6326188" y="4800600"/>
            <a:ext cx="2206625" cy="341313"/>
          </a:xfrm>
        </p:spPr>
        <p:txBody>
          <a:bodyPr/>
          <a:lstStyle>
            <a:lvl1pPr algn="r">
              <a:defRPr sz="1000"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8" name="Tijdelijke aanduiding voor voettekst 11"/>
          <p:cNvSpPr>
            <a:spLocks noGrp="1"/>
          </p:cNvSpPr>
          <p:nvPr>
            <p:ph type="ftr" sz="quarter" idx="25"/>
          </p:nvPr>
        </p:nvSpPr>
        <p:spPr/>
        <p:txBody>
          <a:bodyPr/>
          <a:lstStyle>
            <a:lvl1pPr algn="l">
              <a:defRPr sz="1000" b="1" dirty="0" smtClean="0">
                <a:solidFill>
                  <a:srgbClr val="007FAE"/>
                </a:solidFill>
                <a:latin typeface="Arial" panose="020B0604020202020204" pitchFamily="34" charset="0"/>
                <a:cs typeface="Arial" panose="020B0604020202020204" pitchFamily="34" charset="0"/>
              </a:defRPr>
            </a:lvl1pPr>
          </a:lstStyle>
          <a:p>
            <a:pPr>
              <a:defRPr/>
            </a:pPr>
            <a:endParaRPr lang="nl-NL"/>
          </a:p>
        </p:txBody>
      </p:sp>
    </p:spTree>
    <p:extLst>
      <p:ext uri="{BB962C8B-B14F-4D97-AF65-F5344CB8AC3E}">
        <p14:creationId xmlns:p14="http://schemas.microsoft.com/office/powerpoint/2010/main" val="2009220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media en tekst">
    <p:spTree>
      <p:nvGrpSpPr>
        <p:cNvPr id="1" name=""/>
        <p:cNvGrpSpPr/>
        <p:nvPr/>
      </p:nvGrpSpPr>
      <p:grpSpPr>
        <a:xfrm>
          <a:off x="0" y="0"/>
          <a:ext cx="0" cy="0"/>
          <a:chOff x="0" y="0"/>
          <a:chExt cx="0" cy="0"/>
        </a:xfrm>
      </p:grpSpPr>
      <p:sp>
        <p:nvSpPr>
          <p:cNvPr id="5" name="Rechthoek 4">
            <a:extLst>
              <a:ext uri="{C183D7F6-B498-43B3-948B-1728B52AA6E4}">
                <adec:decorative xmlns:adec="http://schemas.microsoft.com/office/drawing/2017/decorative" val="1"/>
              </a:ext>
            </a:extLst>
          </p:cNvPr>
          <p:cNvSpPr/>
          <p:nvPr userDrawn="1"/>
        </p:nvSpPr>
        <p:spPr>
          <a:xfrm>
            <a:off x="0" y="4800600"/>
            <a:ext cx="9144000" cy="34131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p>
        </p:txBody>
      </p:sp>
      <p:sp>
        <p:nvSpPr>
          <p:cNvPr id="23" name="Tijdelijke aanduiding voor tekst 22"/>
          <p:cNvSpPr>
            <a:spLocks noGrp="1"/>
          </p:cNvSpPr>
          <p:nvPr>
            <p:ph type="body" sz="quarter" idx="18" hasCustomPrompt="1"/>
          </p:nvPr>
        </p:nvSpPr>
        <p:spPr>
          <a:xfrm>
            <a:off x="4572000" y="1058874"/>
            <a:ext cx="4176464" cy="3741737"/>
          </a:xfrm>
        </p:spPr>
        <p:txBody>
          <a:bodyPr/>
          <a:lstStyle>
            <a:lvl1pPr>
              <a:defRPr baseline="0">
                <a:solidFill>
                  <a:schemeClr val="bg2">
                    <a:lumMod val="10000"/>
                  </a:schemeClr>
                </a:solidFill>
              </a:defRPr>
            </a:lvl1pPr>
            <a:lvl2pPr>
              <a:defRPr sz="2000">
                <a:solidFill>
                  <a:schemeClr val="bg2">
                    <a:lumMod val="10000"/>
                  </a:schemeClr>
                </a:solidFill>
              </a:defRPr>
            </a:lvl2pPr>
            <a:lvl3pPr>
              <a:defRPr sz="1800">
                <a:solidFill>
                  <a:schemeClr val="bg2">
                    <a:lumMod val="10000"/>
                  </a:schemeClr>
                </a:solidFill>
              </a:defRPr>
            </a:lvl3pPr>
            <a:lvl4pPr>
              <a:defRPr sz="1600">
                <a:solidFill>
                  <a:schemeClr val="bg2">
                    <a:lumMod val="10000"/>
                  </a:schemeClr>
                </a:solidFill>
              </a:defRPr>
            </a:lvl4pPr>
            <a:lvl5pPr>
              <a:defRPr sz="1400">
                <a:solidFill>
                  <a:schemeClr val="bg2">
                    <a:lumMod val="10000"/>
                  </a:schemeClr>
                </a:solidFill>
              </a:defRPr>
            </a:lvl5pPr>
          </a:lstStyle>
          <a:p>
            <a:pPr lvl="0"/>
            <a:r>
              <a:rPr lang="nl-NL" dirty="0" err="1"/>
              <a:t>Bullet</a:t>
            </a:r>
            <a:r>
              <a:rPr lang="nl-NL" dirty="0"/>
              <a:t> niveau 1</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tel 3"/>
          <p:cNvSpPr>
            <a:spLocks noGrp="1"/>
          </p:cNvSpPr>
          <p:nvPr>
            <p:ph type="title" hasCustomPrompt="1"/>
          </p:nvPr>
        </p:nvSpPr>
        <p:spPr>
          <a:xfrm>
            <a:off x="323528" y="267495"/>
            <a:ext cx="8420422" cy="792088"/>
          </a:xfrm>
        </p:spPr>
        <p:txBody>
          <a:bodyPr/>
          <a:lstStyle>
            <a:lvl1pPr>
              <a:defRPr baseline="0"/>
            </a:lvl1pPr>
          </a:lstStyle>
          <a:p>
            <a:r>
              <a:rPr lang="nl-NL" altLang="nl-NL" dirty="0"/>
              <a:t>Plaats hier de titel van je dia</a:t>
            </a:r>
            <a:endParaRPr lang="nl-NL" dirty="0"/>
          </a:p>
        </p:txBody>
      </p:sp>
      <p:sp>
        <p:nvSpPr>
          <p:cNvPr id="12" name="Tijdelijke aanduiding voor inhoud 11"/>
          <p:cNvSpPr>
            <a:spLocks noGrp="1"/>
          </p:cNvSpPr>
          <p:nvPr>
            <p:ph sz="quarter" idx="21" hasCustomPrompt="1"/>
          </p:nvPr>
        </p:nvSpPr>
        <p:spPr>
          <a:xfrm>
            <a:off x="323850" y="1059588"/>
            <a:ext cx="4248150" cy="3741017"/>
          </a:xfrm>
        </p:spPr>
        <p:txBody>
          <a:bodyPr/>
          <a:lstStyle>
            <a:lvl1pPr>
              <a:defRPr sz="2200"/>
            </a:lvl1pPr>
          </a:lstStyle>
          <a:p>
            <a:pPr lvl="0"/>
            <a:r>
              <a:rPr lang="nl-NL" noProof="0" dirty="0"/>
              <a:t>Klik op het een van de pictogrammen om een tabel, grafiek, video of andere media in te voegen</a:t>
            </a:r>
          </a:p>
        </p:txBody>
      </p:sp>
      <p:sp>
        <p:nvSpPr>
          <p:cNvPr id="6" name="Tijdelijke aanduiding voor dianummer 12"/>
          <p:cNvSpPr>
            <a:spLocks noGrp="1"/>
          </p:cNvSpPr>
          <p:nvPr>
            <p:ph type="sldNum" sz="quarter" idx="22"/>
          </p:nvPr>
        </p:nvSpPr>
        <p:spPr/>
        <p:txBody>
          <a:bodyPr/>
          <a:lstStyle>
            <a:lvl1pPr algn="ctr">
              <a:defRPr sz="1000" b="1" smtClean="0">
                <a:solidFill>
                  <a:srgbClr val="007FAE"/>
                </a:solidFill>
              </a:defRPr>
            </a:lvl1pPr>
          </a:lstStyle>
          <a:p>
            <a:endParaRPr lang="nl-NL" dirty="0"/>
          </a:p>
        </p:txBody>
      </p:sp>
      <p:sp>
        <p:nvSpPr>
          <p:cNvPr id="7" name="Tijdelijke aanduiding voor datum 6"/>
          <p:cNvSpPr>
            <a:spLocks noGrp="1"/>
          </p:cNvSpPr>
          <p:nvPr>
            <p:ph type="dt" sz="half" idx="23"/>
          </p:nvPr>
        </p:nvSpPr>
        <p:spPr>
          <a:xfrm>
            <a:off x="6326188" y="4800600"/>
            <a:ext cx="2206625" cy="341313"/>
          </a:xfrm>
        </p:spPr>
        <p:txBody>
          <a:bodyPr/>
          <a:lstStyle>
            <a:lvl1pPr algn="r">
              <a:defRPr sz="1000"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8" name="Tijdelijke aanduiding voor voettekst 11"/>
          <p:cNvSpPr>
            <a:spLocks noGrp="1"/>
          </p:cNvSpPr>
          <p:nvPr>
            <p:ph type="ftr" sz="quarter" idx="24"/>
          </p:nvPr>
        </p:nvSpPr>
        <p:spPr/>
        <p:txBody>
          <a:bodyPr/>
          <a:lstStyle>
            <a:lvl1pPr algn="l">
              <a:defRPr sz="1000" b="1" dirty="0" smtClean="0">
                <a:solidFill>
                  <a:srgbClr val="007FAE"/>
                </a:solidFill>
                <a:latin typeface="Arial" panose="020B0604020202020204" pitchFamily="34" charset="0"/>
                <a:cs typeface="Arial" panose="020B0604020202020204" pitchFamily="34" charset="0"/>
              </a:defRPr>
            </a:lvl1pPr>
          </a:lstStyle>
          <a:p>
            <a:pPr>
              <a:defRPr/>
            </a:pPr>
            <a:endParaRPr lang="nl-NL"/>
          </a:p>
        </p:txBody>
      </p:sp>
    </p:spTree>
    <p:extLst>
      <p:ext uri="{BB962C8B-B14F-4D97-AF65-F5344CB8AC3E}">
        <p14:creationId xmlns:p14="http://schemas.microsoft.com/office/powerpoint/2010/main" val="4293830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en blanco ruimte">
    <p:spTree>
      <p:nvGrpSpPr>
        <p:cNvPr id="1" name=""/>
        <p:cNvGrpSpPr/>
        <p:nvPr/>
      </p:nvGrpSpPr>
      <p:grpSpPr>
        <a:xfrm>
          <a:off x="0" y="0"/>
          <a:ext cx="0" cy="0"/>
          <a:chOff x="0" y="0"/>
          <a:chExt cx="0" cy="0"/>
        </a:xfrm>
      </p:grpSpPr>
      <p:sp>
        <p:nvSpPr>
          <p:cNvPr id="3" name="Rechthoek 2">
            <a:extLst>
              <a:ext uri="{C183D7F6-B498-43B3-948B-1728B52AA6E4}">
                <adec:decorative xmlns:adec="http://schemas.microsoft.com/office/drawing/2017/decorative" val="1"/>
              </a:ext>
            </a:extLst>
          </p:cNvPr>
          <p:cNvSpPr/>
          <p:nvPr userDrawn="1"/>
        </p:nvSpPr>
        <p:spPr>
          <a:xfrm>
            <a:off x="0" y="4800600"/>
            <a:ext cx="9144000" cy="34131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p>
        </p:txBody>
      </p:sp>
      <p:sp>
        <p:nvSpPr>
          <p:cNvPr id="2" name="Titel 1"/>
          <p:cNvSpPr>
            <a:spLocks noGrp="1"/>
          </p:cNvSpPr>
          <p:nvPr>
            <p:ph type="title" hasCustomPrompt="1"/>
          </p:nvPr>
        </p:nvSpPr>
        <p:spPr/>
        <p:txBody>
          <a:bodyPr/>
          <a:lstStyle>
            <a:lvl1pPr>
              <a:defRPr/>
            </a:lvl1pPr>
          </a:lstStyle>
          <a:p>
            <a:r>
              <a:rPr lang="nl-NL" altLang="nl-NL" dirty="0"/>
              <a:t>Plaats hier de titel van je dia</a:t>
            </a:r>
            <a:endParaRPr lang="nl-NL" dirty="0"/>
          </a:p>
        </p:txBody>
      </p:sp>
      <p:sp>
        <p:nvSpPr>
          <p:cNvPr id="4" name="Tijdelijke aanduiding voor dianummer 12"/>
          <p:cNvSpPr>
            <a:spLocks noGrp="1"/>
          </p:cNvSpPr>
          <p:nvPr>
            <p:ph type="sldNum" sz="quarter" idx="10"/>
          </p:nvPr>
        </p:nvSpPr>
        <p:spPr/>
        <p:txBody>
          <a:bodyPr/>
          <a:lstStyle>
            <a:lvl1pPr algn="ctr">
              <a:defRPr sz="1000" b="1" smtClean="0">
                <a:solidFill>
                  <a:srgbClr val="007FAE"/>
                </a:solidFill>
              </a:defRPr>
            </a:lvl1pPr>
          </a:lstStyle>
          <a:p>
            <a:endParaRPr lang="nl-NL" dirty="0"/>
          </a:p>
        </p:txBody>
      </p:sp>
      <p:sp>
        <p:nvSpPr>
          <p:cNvPr id="5" name="Tijdelijke aanduiding voor datum 6"/>
          <p:cNvSpPr>
            <a:spLocks noGrp="1"/>
          </p:cNvSpPr>
          <p:nvPr>
            <p:ph type="dt" sz="half" idx="11"/>
          </p:nvPr>
        </p:nvSpPr>
        <p:spPr>
          <a:xfrm>
            <a:off x="6326188" y="4800600"/>
            <a:ext cx="2206625" cy="341313"/>
          </a:xfrm>
        </p:spPr>
        <p:txBody>
          <a:bodyPr/>
          <a:lstStyle>
            <a:lvl1pPr algn="r">
              <a:defRPr sz="1000"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6" name="Tijdelijke aanduiding voor voettekst 11"/>
          <p:cNvSpPr>
            <a:spLocks noGrp="1"/>
          </p:cNvSpPr>
          <p:nvPr>
            <p:ph type="ftr" sz="quarter" idx="12"/>
          </p:nvPr>
        </p:nvSpPr>
        <p:spPr/>
        <p:txBody>
          <a:bodyPr/>
          <a:lstStyle>
            <a:lvl1pPr algn="l">
              <a:defRPr sz="1000" b="1" dirty="0" smtClean="0">
                <a:solidFill>
                  <a:srgbClr val="007FAE"/>
                </a:solidFill>
                <a:latin typeface="Arial" panose="020B0604020202020204" pitchFamily="34" charset="0"/>
                <a:cs typeface="Arial" panose="020B0604020202020204" pitchFamily="34" charset="0"/>
              </a:defRPr>
            </a:lvl1pPr>
          </a:lstStyle>
          <a:p>
            <a:pPr>
              <a:defRPr/>
            </a:pPr>
            <a:endParaRPr lang="nl-NL"/>
          </a:p>
        </p:txBody>
      </p:sp>
    </p:spTree>
    <p:extLst>
      <p:ext uri="{BB962C8B-B14F-4D97-AF65-F5344CB8AC3E}">
        <p14:creationId xmlns:p14="http://schemas.microsoft.com/office/powerpoint/2010/main" val="4763352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jdelijke aanduiding voor titel 1"/>
          <p:cNvSpPr>
            <a:spLocks noGrp="1"/>
          </p:cNvSpPr>
          <p:nvPr>
            <p:ph type="title"/>
          </p:nvPr>
        </p:nvSpPr>
        <p:spPr bwMode="auto">
          <a:xfrm>
            <a:off x="323850" y="1887538"/>
            <a:ext cx="5976938"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dirty="0"/>
              <a:t>Plaats hier de titel van je presentatie</a:t>
            </a:r>
          </a:p>
        </p:txBody>
      </p:sp>
      <p:sp>
        <p:nvSpPr>
          <p:cNvPr id="1027" name="Tijdelijke aanduiding voor tekst 2"/>
          <p:cNvSpPr>
            <a:spLocks noGrp="1"/>
          </p:cNvSpPr>
          <p:nvPr>
            <p:ph type="body" idx="1"/>
          </p:nvPr>
        </p:nvSpPr>
        <p:spPr bwMode="auto">
          <a:xfrm>
            <a:off x="323850" y="3292475"/>
            <a:ext cx="59769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nl-NL" altLang="nl-NL" dirty="0"/>
              <a:t>Plaats hier bijvoorbeeld je voor- en achternaam</a:t>
            </a:r>
          </a:p>
        </p:txBody>
      </p:sp>
      <p:sp>
        <p:nvSpPr>
          <p:cNvPr id="7" name="Tijdelijke aanduiding voor datum 6"/>
          <p:cNvSpPr>
            <a:spLocks noGrp="1"/>
          </p:cNvSpPr>
          <p:nvPr>
            <p:ph type="dt" sz="half" idx="2"/>
          </p:nvPr>
        </p:nvSpPr>
        <p:spPr>
          <a:xfrm>
            <a:off x="6326188" y="4800600"/>
            <a:ext cx="2206625" cy="342900"/>
          </a:xfrm>
          <a:prstGeom prst="rect">
            <a:avLst/>
          </a:prstGeom>
        </p:spPr>
        <p:txBody>
          <a:bodyPr vert="horz" lIns="91440" tIns="45720" rIns="91440" bIns="45720" rtlCol="0" anchor="ctr"/>
          <a:lstStyle>
            <a:lvl1pPr algn="r" fontAlgn="auto">
              <a:spcBef>
                <a:spcPts val="0"/>
              </a:spcBef>
              <a:spcAft>
                <a:spcPts val="0"/>
              </a:spcAft>
              <a:defRPr sz="1000"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9" name="Tijdelijke aanduiding voor voettekst 8"/>
          <p:cNvSpPr>
            <a:spLocks noGrp="1"/>
          </p:cNvSpPr>
          <p:nvPr>
            <p:ph type="ftr" sz="quarter" idx="3"/>
          </p:nvPr>
        </p:nvSpPr>
        <p:spPr>
          <a:xfrm>
            <a:off x="323850" y="4803775"/>
            <a:ext cx="5976938" cy="339725"/>
          </a:xfrm>
          <a:prstGeom prst="rect">
            <a:avLst/>
          </a:prstGeom>
        </p:spPr>
        <p:txBody>
          <a:bodyPr vert="horz" lIns="91440" tIns="45720" rIns="91440" bIns="45720" rtlCol="0" anchor="ctr"/>
          <a:lstStyle>
            <a:lvl1pPr algn="l" fontAlgn="auto">
              <a:spcBef>
                <a:spcPts val="0"/>
              </a:spcBef>
              <a:spcAft>
                <a:spcPts val="0"/>
              </a:spcAft>
              <a:defRPr sz="1000" b="1"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10" name="Tijdelijke aanduiding voor dianummer 9"/>
          <p:cNvSpPr>
            <a:spLocks noGrp="1"/>
          </p:cNvSpPr>
          <p:nvPr>
            <p:ph type="sldNum" sz="quarter" idx="4"/>
          </p:nvPr>
        </p:nvSpPr>
        <p:spPr>
          <a:xfrm>
            <a:off x="8532813" y="4803775"/>
            <a:ext cx="431800" cy="339725"/>
          </a:xfrm>
          <a:prstGeom prst="rect">
            <a:avLst/>
          </a:prstGeom>
        </p:spPr>
        <p:txBody>
          <a:bodyPr vert="horz" lIns="91440" tIns="45720" rIns="91440" bIns="45720" rtlCol="0" anchor="ctr"/>
          <a:lstStyle>
            <a:lvl1pPr algn="r" fontAlgn="auto">
              <a:spcBef>
                <a:spcPts val="0"/>
              </a:spcBef>
              <a:spcAft>
                <a:spcPts val="0"/>
              </a:spcAft>
              <a:defRPr sz="1000" b="1" smtClean="0">
                <a:solidFill>
                  <a:schemeClr val="accent4"/>
                </a:solidFill>
                <a:latin typeface="Arial" panose="020B0604020202020204" pitchFamily="34" charset="0"/>
                <a:cs typeface="Arial" panose="020B0604020202020204" pitchFamily="34" charset="0"/>
              </a:defRPr>
            </a:lvl1pPr>
          </a:lstStyle>
          <a:p>
            <a:endParaRPr lang="nl-NL" dirty="0"/>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Lst>
  <p:hf hdr="0"/>
  <p:txStyles>
    <p:titleStyle>
      <a:lvl1pPr algn="l" rtl="0" eaLnBrk="1" fontAlgn="base" hangingPunct="1">
        <a:spcBef>
          <a:spcPct val="0"/>
        </a:spcBef>
        <a:spcAft>
          <a:spcPct val="0"/>
        </a:spcAft>
        <a:defRPr sz="4000" b="1" kern="1200">
          <a:solidFill>
            <a:schemeClr val="accent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4000" b="1">
          <a:solidFill>
            <a:schemeClr val="accent1"/>
          </a:solidFill>
          <a:latin typeface="Arial" charset="0"/>
          <a:cs typeface="Arial" charset="0"/>
        </a:defRPr>
      </a:lvl2pPr>
      <a:lvl3pPr algn="l" rtl="0" eaLnBrk="1" fontAlgn="base" hangingPunct="1">
        <a:spcBef>
          <a:spcPct val="0"/>
        </a:spcBef>
        <a:spcAft>
          <a:spcPct val="0"/>
        </a:spcAft>
        <a:defRPr sz="4000" b="1">
          <a:solidFill>
            <a:schemeClr val="accent1"/>
          </a:solidFill>
          <a:latin typeface="Arial" charset="0"/>
          <a:cs typeface="Arial" charset="0"/>
        </a:defRPr>
      </a:lvl3pPr>
      <a:lvl4pPr algn="l" rtl="0" eaLnBrk="1" fontAlgn="base" hangingPunct="1">
        <a:spcBef>
          <a:spcPct val="0"/>
        </a:spcBef>
        <a:spcAft>
          <a:spcPct val="0"/>
        </a:spcAft>
        <a:defRPr sz="4000" b="1">
          <a:solidFill>
            <a:schemeClr val="accent1"/>
          </a:solidFill>
          <a:latin typeface="Arial" charset="0"/>
          <a:cs typeface="Arial" charset="0"/>
        </a:defRPr>
      </a:lvl4pPr>
      <a:lvl5pPr algn="l" rtl="0" eaLnBrk="1" fontAlgn="base" hangingPunct="1">
        <a:spcBef>
          <a:spcPct val="0"/>
        </a:spcBef>
        <a:spcAft>
          <a:spcPct val="0"/>
        </a:spcAft>
        <a:defRPr sz="4000" b="1">
          <a:solidFill>
            <a:schemeClr val="accent1"/>
          </a:solidFill>
          <a:latin typeface="Arial" charset="0"/>
          <a:cs typeface="Arial" charset="0"/>
        </a:defRPr>
      </a:lvl5pPr>
      <a:lvl6pPr marL="457200" algn="l" rtl="0" eaLnBrk="1" fontAlgn="base" hangingPunct="1">
        <a:spcBef>
          <a:spcPct val="0"/>
        </a:spcBef>
        <a:spcAft>
          <a:spcPct val="0"/>
        </a:spcAft>
        <a:defRPr sz="4000" b="1">
          <a:solidFill>
            <a:schemeClr val="accent1"/>
          </a:solidFill>
          <a:latin typeface="Arial" charset="0"/>
          <a:cs typeface="Arial" charset="0"/>
        </a:defRPr>
      </a:lvl6pPr>
      <a:lvl7pPr marL="914400" algn="l" rtl="0" eaLnBrk="1" fontAlgn="base" hangingPunct="1">
        <a:spcBef>
          <a:spcPct val="0"/>
        </a:spcBef>
        <a:spcAft>
          <a:spcPct val="0"/>
        </a:spcAft>
        <a:defRPr sz="4000" b="1">
          <a:solidFill>
            <a:schemeClr val="accent1"/>
          </a:solidFill>
          <a:latin typeface="Arial" charset="0"/>
          <a:cs typeface="Arial" charset="0"/>
        </a:defRPr>
      </a:lvl7pPr>
      <a:lvl8pPr marL="1371600" algn="l" rtl="0" eaLnBrk="1" fontAlgn="base" hangingPunct="1">
        <a:spcBef>
          <a:spcPct val="0"/>
        </a:spcBef>
        <a:spcAft>
          <a:spcPct val="0"/>
        </a:spcAft>
        <a:defRPr sz="4000" b="1">
          <a:solidFill>
            <a:schemeClr val="accent1"/>
          </a:solidFill>
          <a:latin typeface="Arial" charset="0"/>
          <a:cs typeface="Arial" charset="0"/>
        </a:defRPr>
      </a:lvl8pPr>
      <a:lvl9pPr marL="1828800" algn="l" rtl="0" eaLnBrk="1" fontAlgn="base" hangingPunct="1">
        <a:spcBef>
          <a:spcPct val="0"/>
        </a:spcBef>
        <a:spcAft>
          <a:spcPct val="0"/>
        </a:spcAft>
        <a:defRPr sz="4000" b="1">
          <a:solidFill>
            <a:schemeClr val="accent1"/>
          </a:solidFill>
          <a:latin typeface="Arial" charset="0"/>
          <a:cs typeface="Arial" charset="0"/>
        </a:defRPr>
      </a:lvl9pPr>
    </p:titleStyle>
    <p:bodyStyle>
      <a:lvl1pPr algn="l" rtl="0" eaLnBrk="1" fontAlgn="base" hangingPunct="1">
        <a:spcBef>
          <a:spcPct val="20000"/>
        </a:spcBef>
        <a:spcAft>
          <a:spcPct val="0"/>
        </a:spcAft>
        <a:buFont typeface="Arial" charset="0"/>
        <a:defRPr kern="1200">
          <a:solidFill>
            <a:schemeClr val="tx2"/>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Arial" charset="0"/>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Arial" charset="0"/>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Arial" charset="0"/>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323850" y="268288"/>
            <a:ext cx="8420100"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dirty="0"/>
              <a:t>Plaats hier de titel van je dia</a:t>
            </a:r>
            <a:endParaRPr lang="en-GB" altLang="nl-NL" dirty="0"/>
          </a:p>
        </p:txBody>
      </p:sp>
      <p:sp>
        <p:nvSpPr>
          <p:cNvPr id="2051" name="Tijdelijke aanduiding voor tekst 15"/>
          <p:cNvSpPr>
            <a:spLocks noGrp="1"/>
          </p:cNvSpPr>
          <p:nvPr>
            <p:ph type="body" idx="1"/>
          </p:nvPr>
        </p:nvSpPr>
        <p:spPr bwMode="auto">
          <a:xfrm>
            <a:off x="323850" y="1058863"/>
            <a:ext cx="8424863" cy="374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dirty="0" err="1"/>
              <a:t>Bullet</a:t>
            </a:r>
            <a:r>
              <a:rPr lang="nl-NL" altLang="nl-NL" dirty="0"/>
              <a:t> niveau 1</a:t>
            </a:r>
          </a:p>
          <a:p>
            <a:pPr lvl="1"/>
            <a:r>
              <a:rPr lang="nl-NL" altLang="nl-NL" dirty="0" err="1"/>
              <a:t>Bullet</a:t>
            </a:r>
            <a:r>
              <a:rPr lang="nl-NL" altLang="nl-NL" dirty="0"/>
              <a:t> niveau 2 </a:t>
            </a:r>
          </a:p>
          <a:p>
            <a:pPr lvl="2"/>
            <a:r>
              <a:rPr lang="nl-NL" altLang="nl-NL" dirty="0" err="1"/>
              <a:t>Bullet</a:t>
            </a:r>
            <a:r>
              <a:rPr lang="nl-NL" altLang="nl-NL" dirty="0"/>
              <a:t> niveau 3</a:t>
            </a:r>
          </a:p>
          <a:p>
            <a:pPr lvl="3"/>
            <a:r>
              <a:rPr lang="nl-NL" altLang="nl-NL" dirty="0" err="1"/>
              <a:t>Bullet</a:t>
            </a:r>
            <a:r>
              <a:rPr lang="nl-NL" altLang="nl-NL" dirty="0"/>
              <a:t> niveau 4</a:t>
            </a:r>
          </a:p>
          <a:p>
            <a:pPr lvl="4"/>
            <a:r>
              <a:rPr lang="nl-NL" altLang="nl-NL" dirty="0" err="1"/>
              <a:t>Bullet</a:t>
            </a:r>
            <a:r>
              <a:rPr lang="nl-NL" altLang="nl-NL" dirty="0"/>
              <a:t> niveau 5</a:t>
            </a:r>
          </a:p>
        </p:txBody>
      </p:sp>
      <p:sp>
        <p:nvSpPr>
          <p:cNvPr id="7" name="Tijdelijke aanduiding voor datum 6"/>
          <p:cNvSpPr>
            <a:spLocks noGrp="1"/>
          </p:cNvSpPr>
          <p:nvPr>
            <p:ph type="dt" sz="half" idx="2"/>
          </p:nvPr>
        </p:nvSpPr>
        <p:spPr>
          <a:xfrm>
            <a:off x="6326188" y="4800600"/>
            <a:ext cx="2206625" cy="342900"/>
          </a:xfrm>
          <a:prstGeom prst="rect">
            <a:avLst/>
          </a:prstGeom>
        </p:spPr>
        <p:txBody>
          <a:bodyPr vert="horz" lIns="91440" tIns="45720" rIns="91440" bIns="45720" rtlCol="0" anchor="ctr"/>
          <a:lstStyle>
            <a:lvl1pPr algn="r" fontAlgn="auto">
              <a:spcBef>
                <a:spcPts val="0"/>
              </a:spcBef>
              <a:spcAft>
                <a:spcPts val="0"/>
              </a:spcAft>
              <a:defRPr sz="1000"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8" name="Tijdelijke aanduiding voor voettekst 8"/>
          <p:cNvSpPr>
            <a:spLocks noGrp="1"/>
          </p:cNvSpPr>
          <p:nvPr>
            <p:ph type="ftr" sz="quarter" idx="3"/>
          </p:nvPr>
        </p:nvSpPr>
        <p:spPr>
          <a:xfrm>
            <a:off x="323850" y="4803775"/>
            <a:ext cx="5976938" cy="339725"/>
          </a:xfrm>
          <a:prstGeom prst="rect">
            <a:avLst/>
          </a:prstGeom>
        </p:spPr>
        <p:txBody>
          <a:bodyPr vert="horz" lIns="91440" tIns="45720" rIns="91440" bIns="45720" rtlCol="0" anchor="ctr"/>
          <a:lstStyle>
            <a:lvl1pPr algn="l" fontAlgn="auto">
              <a:spcBef>
                <a:spcPts val="0"/>
              </a:spcBef>
              <a:spcAft>
                <a:spcPts val="0"/>
              </a:spcAft>
              <a:defRPr sz="1000" b="1"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9" name="Tijdelijke aanduiding voor dianummer 9"/>
          <p:cNvSpPr>
            <a:spLocks noGrp="1"/>
          </p:cNvSpPr>
          <p:nvPr>
            <p:ph type="sldNum" sz="quarter" idx="4"/>
          </p:nvPr>
        </p:nvSpPr>
        <p:spPr>
          <a:xfrm>
            <a:off x="8532813" y="4803775"/>
            <a:ext cx="431800" cy="339725"/>
          </a:xfrm>
          <a:prstGeom prst="rect">
            <a:avLst/>
          </a:prstGeom>
        </p:spPr>
        <p:txBody>
          <a:bodyPr vert="horz" lIns="91440" tIns="45720" rIns="91440" bIns="45720" rtlCol="0" anchor="ctr"/>
          <a:lstStyle>
            <a:lvl1pPr algn="r" fontAlgn="auto">
              <a:spcBef>
                <a:spcPts val="0"/>
              </a:spcBef>
              <a:spcAft>
                <a:spcPts val="0"/>
              </a:spcAft>
              <a:defRPr sz="1000" b="1" smtClean="0">
                <a:solidFill>
                  <a:schemeClr val="accent4"/>
                </a:solidFill>
                <a:latin typeface="Arial" panose="020B0604020202020204" pitchFamily="34" charset="0"/>
                <a:cs typeface="Arial" panose="020B0604020202020204" pitchFamily="34" charset="0"/>
              </a:defRPr>
            </a:lvl1pPr>
          </a:lstStyle>
          <a:p>
            <a:endParaRPr lang="nl-NL" dirty="0"/>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Lst>
  <p:hf hdr="0"/>
  <p:txStyles>
    <p:titleStyle>
      <a:lvl1pPr algn="l" rtl="0" fontAlgn="base">
        <a:spcBef>
          <a:spcPct val="0"/>
        </a:spcBef>
        <a:spcAft>
          <a:spcPct val="0"/>
        </a:spcAft>
        <a:defRPr sz="2800" b="1" kern="1200">
          <a:solidFill>
            <a:schemeClr val="accent1"/>
          </a:solidFill>
          <a:latin typeface="Arial" panose="020B0604020202020204" pitchFamily="34" charset="0"/>
          <a:ea typeface="+mj-ea"/>
          <a:cs typeface="Arial" panose="020B0604020202020204" pitchFamily="34" charset="0"/>
        </a:defRPr>
      </a:lvl1pPr>
      <a:lvl2pPr algn="l" rtl="0" fontAlgn="base">
        <a:spcBef>
          <a:spcPct val="0"/>
        </a:spcBef>
        <a:spcAft>
          <a:spcPct val="0"/>
        </a:spcAft>
        <a:defRPr sz="2800" b="1">
          <a:solidFill>
            <a:schemeClr val="accent1"/>
          </a:solidFill>
          <a:latin typeface="Arial" charset="0"/>
          <a:cs typeface="Arial" charset="0"/>
        </a:defRPr>
      </a:lvl2pPr>
      <a:lvl3pPr algn="l" rtl="0" fontAlgn="base">
        <a:spcBef>
          <a:spcPct val="0"/>
        </a:spcBef>
        <a:spcAft>
          <a:spcPct val="0"/>
        </a:spcAft>
        <a:defRPr sz="2800" b="1">
          <a:solidFill>
            <a:schemeClr val="accent1"/>
          </a:solidFill>
          <a:latin typeface="Arial" charset="0"/>
          <a:cs typeface="Arial" charset="0"/>
        </a:defRPr>
      </a:lvl3pPr>
      <a:lvl4pPr algn="l" rtl="0" fontAlgn="base">
        <a:spcBef>
          <a:spcPct val="0"/>
        </a:spcBef>
        <a:spcAft>
          <a:spcPct val="0"/>
        </a:spcAft>
        <a:defRPr sz="2800" b="1">
          <a:solidFill>
            <a:schemeClr val="accent1"/>
          </a:solidFill>
          <a:latin typeface="Arial" charset="0"/>
          <a:cs typeface="Arial" charset="0"/>
        </a:defRPr>
      </a:lvl4pPr>
      <a:lvl5pPr algn="l" rtl="0" fontAlgn="base">
        <a:spcBef>
          <a:spcPct val="0"/>
        </a:spcBef>
        <a:spcAft>
          <a:spcPct val="0"/>
        </a:spcAft>
        <a:defRPr sz="2800" b="1">
          <a:solidFill>
            <a:schemeClr val="accent1"/>
          </a:solidFill>
          <a:latin typeface="Arial" charset="0"/>
          <a:cs typeface="Arial" charset="0"/>
        </a:defRPr>
      </a:lvl5pPr>
      <a:lvl6pPr marL="457200" algn="l" rtl="0" fontAlgn="base">
        <a:spcBef>
          <a:spcPct val="0"/>
        </a:spcBef>
        <a:spcAft>
          <a:spcPct val="0"/>
        </a:spcAft>
        <a:defRPr sz="2800" b="1">
          <a:solidFill>
            <a:schemeClr val="accent1"/>
          </a:solidFill>
          <a:latin typeface="Arial" charset="0"/>
          <a:cs typeface="Arial" charset="0"/>
        </a:defRPr>
      </a:lvl6pPr>
      <a:lvl7pPr marL="914400" algn="l" rtl="0" fontAlgn="base">
        <a:spcBef>
          <a:spcPct val="0"/>
        </a:spcBef>
        <a:spcAft>
          <a:spcPct val="0"/>
        </a:spcAft>
        <a:defRPr sz="2800" b="1">
          <a:solidFill>
            <a:schemeClr val="accent1"/>
          </a:solidFill>
          <a:latin typeface="Arial" charset="0"/>
          <a:cs typeface="Arial" charset="0"/>
        </a:defRPr>
      </a:lvl7pPr>
      <a:lvl8pPr marL="1371600" algn="l" rtl="0" fontAlgn="base">
        <a:spcBef>
          <a:spcPct val="0"/>
        </a:spcBef>
        <a:spcAft>
          <a:spcPct val="0"/>
        </a:spcAft>
        <a:defRPr sz="2800" b="1">
          <a:solidFill>
            <a:schemeClr val="accent1"/>
          </a:solidFill>
          <a:latin typeface="Arial" charset="0"/>
          <a:cs typeface="Arial" charset="0"/>
        </a:defRPr>
      </a:lvl8pPr>
      <a:lvl9pPr marL="1828800" algn="l" rtl="0" fontAlgn="base">
        <a:spcBef>
          <a:spcPct val="0"/>
        </a:spcBef>
        <a:spcAft>
          <a:spcPct val="0"/>
        </a:spcAft>
        <a:defRPr sz="2800" b="1">
          <a:solidFill>
            <a:schemeClr val="accent1"/>
          </a:solidFill>
          <a:latin typeface="Arial" charset="0"/>
          <a:cs typeface="Arial" charset="0"/>
        </a:defRPr>
      </a:lvl9pPr>
    </p:titleStyle>
    <p:bodyStyle>
      <a:lvl1pPr marL="342900" indent="-342900" algn="l" rtl="0" fontAlgn="base">
        <a:spcBef>
          <a:spcPct val="20000"/>
        </a:spcBef>
        <a:spcAft>
          <a:spcPct val="0"/>
        </a:spcAft>
        <a:buClr>
          <a:srgbClr val="E5007D"/>
        </a:buClr>
        <a:buFont typeface="Arial" charset="0"/>
        <a:buChar char="•"/>
        <a:defRPr sz="2200" kern="1200">
          <a:solidFill>
            <a:srgbClr val="181818"/>
          </a:solidFill>
          <a:latin typeface="Arial" panose="020B0604020202020204" pitchFamily="34" charset="0"/>
          <a:ea typeface="+mn-ea"/>
          <a:cs typeface="Arial" panose="020B0604020202020204" pitchFamily="34" charset="0"/>
        </a:defRPr>
      </a:lvl1pPr>
      <a:lvl2pPr marL="742950" indent="-285750" algn="l" rtl="0" fontAlgn="base">
        <a:spcBef>
          <a:spcPct val="20000"/>
        </a:spcBef>
        <a:spcAft>
          <a:spcPct val="0"/>
        </a:spcAft>
        <a:buClr>
          <a:srgbClr val="E5007D"/>
        </a:buClr>
        <a:buFont typeface="Arial" charset="0"/>
        <a:buChar char="•"/>
        <a:defRPr sz="2000" kern="1200">
          <a:solidFill>
            <a:srgbClr val="181818"/>
          </a:solidFill>
          <a:latin typeface="Arial" panose="020B0604020202020204" pitchFamily="34" charset="0"/>
          <a:ea typeface="+mn-ea"/>
          <a:cs typeface="Arial" panose="020B0604020202020204" pitchFamily="34" charset="0"/>
        </a:defRPr>
      </a:lvl2pPr>
      <a:lvl3pPr marL="1143000" indent="-228600" algn="l" rtl="0" fontAlgn="base">
        <a:spcBef>
          <a:spcPct val="20000"/>
        </a:spcBef>
        <a:spcAft>
          <a:spcPct val="0"/>
        </a:spcAft>
        <a:buClr>
          <a:srgbClr val="E5007D"/>
        </a:buClr>
        <a:buFont typeface="Arial" charset="0"/>
        <a:buChar char="•"/>
        <a:defRPr kern="1200">
          <a:solidFill>
            <a:srgbClr val="181818"/>
          </a:solidFill>
          <a:latin typeface="Arial" panose="020B0604020202020204" pitchFamily="34" charset="0"/>
          <a:ea typeface="+mn-ea"/>
          <a:cs typeface="Arial" panose="020B0604020202020204" pitchFamily="34" charset="0"/>
        </a:defRPr>
      </a:lvl3pPr>
      <a:lvl4pPr marL="1600200" indent="-228600" algn="l" rtl="0" fontAlgn="base">
        <a:spcBef>
          <a:spcPct val="20000"/>
        </a:spcBef>
        <a:spcAft>
          <a:spcPct val="0"/>
        </a:spcAft>
        <a:buClr>
          <a:srgbClr val="E5007D"/>
        </a:buClr>
        <a:buFont typeface="Arial" charset="0"/>
        <a:buChar char="•"/>
        <a:defRPr sz="1600" kern="1200">
          <a:solidFill>
            <a:srgbClr val="181818"/>
          </a:solidFill>
          <a:latin typeface="Arial" panose="020B0604020202020204" pitchFamily="34" charset="0"/>
          <a:ea typeface="+mn-ea"/>
          <a:cs typeface="Arial" panose="020B0604020202020204" pitchFamily="34" charset="0"/>
        </a:defRPr>
      </a:lvl4pPr>
      <a:lvl5pPr marL="2057400" indent="-228600" algn="l" rtl="0" fontAlgn="base">
        <a:spcBef>
          <a:spcPct val="20000"/>
        </a:spcBef>
        <a:spcAft>
          <a:spcPct val="0"/>
        </a:spcAft>
        <a:buClr>
          <a:srgbClr val="E5007D"/>
        </a:buClr>
        <a:buFont typeface="Arial" charset="0"/>
        <a:buChar char="•"/>
        <a:defRPr sz="1400" kern="1200">
          <a:solidFill>
            <a:srgbClr val="18181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fgeronde rechthoek 4"/>
          <p:cNvSpPr/>
          <p:nvPr/>
        </p:nvSpPr>
        <p:spPr>
          <a:xfrm>
            <a:off x="0" y="5308600"/>
            <a:ext cx="4572000" cy="122396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l-NL" sz="1200" b="1" dirty="0"/>
              <a:t>TIP: Gebruik dit sjabloon optimaal</a:t>
            </a:r>
            <a:br>
              <a:rPr lang="nl-NL" sz="1200" b="1" dirty="0"/>
            </a:br>
            <a:r>
              <a:rPr lang="nl-NL" sz="1200" dirty="0"/>
              <a:t>Dit sjabloon opent met 9 dia’s. Op die dia’s vind je meer tips. De tips kun je eenvoudig verwijderen. De standaarddia’s (zonder tips) vind je terug onder het tabblad ‘Start’ &gt; ‘Nieuwe dia’ (klik op de woorden, niet het icoontje!). Je kunt nu kiezen uit 1 van de 9 standaarddia’s. </a:t>
            </a:r>
            <a:endParaRPr lang="nl-NL" sz="1200" b="1" dirty="0"/>
          </a:p>
        </p:txBody>
      </p:sp>
      <p:sp>
        <p:nvSpPr>
          <p:cNvPr id="7" name="Afgeronde rechthoek 6"/>
          <p:cNvSpPr/>
          <p:nvPr/>
        </p:nvSpPr>
        <p:spPr>
          <a:xfrm>
            <a:off x="4643438" y="5308600"/>
            <a:ext cx="4500562" cy="122396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nl-NL" sz="1200" b="1" dirty="0"/>
              <a:t>TIP: Oude presentaties hergebruiken</a:t>
            </a:r>
            <a:br>
              <a:rPr lang="nl-NL" sz="1200" b="1" dirty="0"/>
            </a:br>
            <a:r>
              <a:rPr lang="nl-NL" sz="1200" dirty="0"/>
              <a:t>Wil je een presentatie met het oude sjabloon hergebruiken? Dit kun je het beste doen door inhoud te kopiëren en te plakken. Klik op de rechtermuisknop zodra je de inhoud in deze presentatie wilt plakken. Kies vervolgens bij plakopties ‘Doelthema gebruiken (H)’. De inhoud neemt de stijl dan over.</a:t>
            </a:r>
            <a:endParaRPr lang="nl-NL" sz="1200" b="1" dirty="0"/>
          </a:p>
        </p:txBody>
      </p:sp>
      <p:sp>
        <p:nvSpPr>
          <p:cNvPr id="2" name="Titel 1">
            <a:extLst>
              <a:ext uri="{FF2B5EF4-FFF2-40B4-BE49-F238E27FC236}">
                <a16:creationId xmlns:a16="http://schemas.microsoft.com/office/drawing/2014/main" id="{DE0164F2-9138-BC40-CD9E-8E3A6805FC22}"/>
              </a:ext>
            </a:extLst>
          </p:cNvPr>
          <p:cNvSpPr>
            <a:spLocks noGrp="1"/>
          </p:cNvSpPr>
          <p:nvPr>
            <p:ph type="title"/>
          </p:nvPr>
        </p:nvSpPr>
        <p:spPr>
          <a:xfrm>
            <a:off x="296716" y="1464464"/>
            <a:ext cx="7416502" cy="1610973"/>
          </a:xfrm>
        </p:spPr>
        <p:txBody>
          <a:bodyPr/>
          <a:lstStyle/>
          <a:p>
            <a:pPr>
              <a:lnSpc>
                <a:spcPct val="150000"/>
              </a:lnSpc>
            </a:pPr>
            <a:r>
              <a:rPr lang="en-US" altLang="nl-NL" sz="2000" b="0" dirty="0" err="1">
                <a:solidFill>
                  <a:srgbClr val="5F1F7A"/>
                </a:solidFill>
                <a:latin typeface="Corbel" panose="020B0503020204020204" pitchFamily="34" charset="0"/>
                <a:cs typeface="Arial" charset="0"/>
              </a:rPr>
              <a:t>Prijsstrategie</a:t>
            </a:r>
            <a:r>
              <a:rPr lang="en-US" altLang="nl-NL" sz="2000" b="0" dirty="0">
                <a:solidFill>
                  <a:srgbClr val="5F1F7A"/>
                </a:solidFill>
                <a:latin typeface="Corbel" panose="020B0503020204020204" pitchFamily="34" charset="0"/>
                <a:cs typeface="Arial" charset="0"/>
              </a:rPr>
              <a:t>, </a:t>
            </a:r>
            <a:r>
              <a:rPr lang="en-US" altLang="nl-NL" sz="2000" b="0" dirty="0" err="1">
                <a:solidFill>
                  <a:srgbClr val="5F1F7A"/>
                </a:solidFill>
                <a:latin typeface="Corbel" panose="020B0503020204020204" pitchFamily="34" charset="0"/>
                <a:cs typeface="Arial" charset="0"/>
              </a:rPr>
              <a:t>mededingingstoezicht</a:t>
            </a:r>
            <a:r>
              <a:rPr lang="en-US" altLang="nl-NL" sz="2000" b="0" dirty="0">
                <a:solidFill>
                  <a:srgbClr val="5F1F7A"/>
                </a:solidFill>
                <a:latin typeface="Corbel" panose="020B0503020204020204" pitchFamily="34" charset="0"/>
                <a:cs typeface="Arial" charset="0"/>
              </a:rPr>
              <a:t> en </a:t>
            </a:r>
            <a:r>
              <a:rPr lang="en-US" altLang="nl-NL" sz="2000" b="0" dirty="0" err="1">
                <a:solidFill>
                  <a:srgbClr val="5F1F7A"/>
                </a:solidFill>
                <a:latin typeface="Corbel" panose="020B0503020204020204" pitchFamily="34" charset="0"/>
                <a:cs typeface="Arial" charset="0"/>
              </a:rPr>
              <a:t>overheidsbeleid</a:t>
            </a:r>
            <a:br>
              <a:rPr lang="en-US" altLang="nl-NL" sz="2000" b="0" dirty="0">
                <a:solidFill>
                  <a:srgbClr val="5F1F7A"/>
                </a:solidFill>
                <a:latin typeface="Corbel" panose="020B0503020204020204" pitchFamily="34" charset="0"/>
                <a:cs typeface="Arial" charset="0"/>
              </a:rPr>
            </a:br>
            <a:br>
              <a:rPr lang="en-US" altLang="nl-NL" sz="1000" b="0" dirty="0">
                <a:solidFill>
                  <a:srgbClr val="5F1F7A"/>
                </a:solidFill>
                <a:latin typeface="Corbel" panose="020B0503020204020204" pitchFamily="34" charset="0"/>
                <a:cs typeface="Arial" charset="0"/>
              </a:rPr>
            </a:br>
            <a:r>
              <a:rPr lang="nl-NL" altLang="nl-NL" sz="1800" b="0" i="1" dirty="0" err="1">
                <a:solidFill>
                  <a:srgbClr val="5F1F7A"/>
                </a:solidFill>
                <a:latin typeface="Corbel" panose="020B0503020204020204" pitchFamily="34" charset="0"/>
                <a:cs typeface="Arial" charset="0"/>
              </a:rPr>
              <a:t>VvM</a:t>
            </a:r>
            <a:r>
              <a:rPr lang="nl-NL" altLang="nl-NL" sz="1800" b="0" i="1" dirty="0">
                <a:solidFill>
                  <a:srgbClr val="5F1F7A"/>
                </a:solidFill>
                <a:latin typeface="Corbel" panose="020B0503020204020204" pitchFamily="34" charset="0"/>
                <a:cs typeface="Arial" charset="0"/>
              </a:rPr>
              <a:t>-bijeenkomst "Mededinging en prijzen", 5 maart 2024</a:t>
            </a:r>
          </a:p>
        </p:txBody>
      </p:sp>
      <p:sp>
        <p:nvSpPr>
          <p:cNvPr id="3" name="Tijdelijke aanduiding voor tekst 2">
            <a:extLst>
              <a:ext uri="{FF2B5EF4-FFF2-40B4-BE49-F238E27FC236}">
                <a16:creationId xmlns:a16="http://schemas.microsoft.com/office/drawing/2014/main" id="{FCBAAB8C-CC0C-45D1-6237-D5B087FAD980}"/>
              </a:ext>
            </a:extLst>
          </p:cNvPr>
          <p:cNvSpPr>
            <a:spLocks noGrp="1"/>
          </p:cNvSpPr>
          <p:nvPr>
            <p:ph type="body" sz="quarter" idx="10"/>
          </p:nvPr>
        </p:nvSpPr>
        <p:spPr>
          <a:xfrm>
            <a:off x="323528" y="3604332"/>
            <a:ext cx="5976938" cy="369887"/>
          </a:xfrm>
        </p:spPr>
        <p:txBody>
          <a:bodyPr/>
          <a:lstStyle/>
          <a:p>
            <a:r>
              <a:rPr lang="nl-NL" altLang="nl-NL" dirty="0">
                <a:latin typeface="Corbel" panose="020B0503020204020204" pitchFamily="34" charset="0"/>
                <a:cs typeface="Arial" charset="0"/>
              </a:rPr>
              <a:t>Paul de Bijl (Chief Economist ACM)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fgeronde rechthoek 7">
            <a:extLst>
              <a:ext uri="{FF2B5EF4-FFF2-40B4-BE49-F238E27FC236}">
                <a16:creationId xmlns:a16="http://schemas.microsoft.com/office/drawing/2014/main" id="{CC3A832E-CF9E-4668-AA98-9FF8D401DEDE}"/>
              </a:ext>
            </a:extLst>
          </p:cNvPr>
          <p:cNvSpPr/>
          <p:nvPr/>
        </p:nvSpPr>
        <p:spPr>
          <a:xfrm>
            <a:off x="0" y="5294313"/>
            <a:ext cx="9144000" cy="87783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l-NL" sz="1200" b="1" dirty="0"/>
              <a:t>TIP: Maak je dia’s niet te vol, gebruik steekwoorden of kernzinnen</a:t>
            </a:r>
            <a:br>
              <a:rPr lang="nl-NL" sz="1200" b="1" dirty="0"/>
            </a:br>
            <a:r>
              <a:rPr lang="nl-NL" sz="1200" dirty="0"/>
              <a:t>Je presentatie hoort je verhaal te ondersteunen, niet andersom. Maak je slides daarom niet te vol: zet je boodschap in steekwoorden of kernzinnen. Zo kan jouw publiek zich beter focussen op wat je zegt. Zet eventueel wat je extra wilt vertellen in de notities onderaan elke slide.</a:t>
            </a:r>
            <a:endParaRPr lang="nl-NL" sz="1200" b="1" dirty="0"/>
          </a:p>
        </p:txBody>
      </p:sp>
      <p:sp>
        <p:nvSpPr>
          <p:cNvPr id="2" name="Tijdelijke aanduiding voor tekst 1">
            <a:extLst>
              <a:ext uri="{FF2B5EF4-FFF2-40B4-BE49-F238E27FC236}">
                <a16:creationId xmlns:a16="http://schemas.microsoft.com/office/drawing/2014/main" id="{0A19CC7D-442E-A93F-1FFB-9468758045E4}"/>
              </a:ext>
            </a:extLst>
          </p:cNvPr>
          <p:cNvSpPr>
            <a:spLocks noGrp="1"/>
          </p:cNvSpPr>
          <p:nvPr>
            <p:ph type="body" sz="quarter" idx="18"/>
          </p:nvPr>
        </p:nvSpPr>
        <p:spPr>
          <a:xfrm>
            <a:off x="323850" y="1058863"/>
            <a:ext cx="8424863" cy="3741737"/>
          </a:xfrm>
        </p:spPr>
        <p:txBody>
          <a:bodyPr/>
          <a:lstStyle/>
          <a:p>
            <a:pPr>
              <a:lnSpc>
                <a:spcPct val="150000"/>
              </a:lnSpc>
              <a:buFont typeface="+mj-lt"/>
              <a:buAutoNum type="arabicPeriod"/>
            </a:pPr>
            <a:r>
              <a:rPr lang="nl-NL" altLang="nl-NL" sz="1800" dirty="0">
                <a:solidFill>
                  <a:srgbClr val="181818"/>
                </a:solidFill>
                <a:latin typeface="Corbel" panose="020B0503020204020204" pitchFamily="34" charset="0"/>
                <a:cs typeface="Arial" charset="0"/>
              </a:rPr>
              <a:t>Wanneer zijn prijzen (mogelijk) problematisch?</a:t>
            </a:r>
          </a:p>
          <a:p>
            <a:pPr>
              <a:lnSpc>
                <a:spcPct val="150000"/>
              </a:lnSpc>
              <a:buFont typeface="+mj-lt"/>
              <a:buAutoNum type="arabicPeriod"/>
            </a:pPr>
            <a:r>
              <a:rPr lang="nl-NL" altLang="nl-NL" sz="1800" dirty="0">
                <a:solidFill>
                  <a:srgbClr val="181818"/>
                </a:solidFill>
                <a:latin typeface="Corbel" panose="020B0503020204020204" pitchFamily="34" charset="0"/>
                <a:cs typeface="Arial" charset="0"/>
              </a:rPr>
              <a:t>Illustratie: energiecrisis</a:t>
            </a:r>
          </a:p>
          <a:p>
            <a:pPr>
              <a:lnSpc>
                <a:spcPct val="150000"/>
              </a:lnSpc>
              <a:buFont typeface="+mj-lt"/>
              <a:buAutoNum type="arabicPeriod"/>
            </a:pPr>
            <a:r>
              <a:rPr lang="nl-NL" altLang="nl-NL" sz="1800" dirty="0">
                <a:solidFill>
                  <a:srgbClr val="181818"/>
                </a:solidFill>
                <a:latin typeface="Corbel" panose="020B0503020204020204" pitchFamily="34" charset="0"/>
                <a:cs typeface="Arial" charset="0"/>
              </a:rPr>
              <a:t>Toezicht door geïntegreerde marktautoriteit</a:t>
            </a:r>
          </a:p>
          <a:p>
            <a:pPr marL="0" indent="0">
              <a:lnSpc>
                <a:spcPct val="150000"/>
              </a:lnSpc>
              <a:buNone/>
            </a:pPr>
            <a:endParaRPr lang="nl-NL" altLang="nl-NL" sz="1000" dirty="0">
              <a:solidFill>
                <a:schemeClr val="tx1"/>
              </a:solidFill>
              <a:latin typeface="Corbel" panose="020B0503020204020204" pitchFamily="34" charset="0"/>
              <a:cs typeface="Arial" charset="0"/>
            </a:endParaRPr>
          </a:p>
        </p:txBody>
      </p:sp>
      <p:sp>
        <p:nvSpPr>
          <p:cNvPr id="3" name="Titel 2">
            <a:extLst>
              <a:ext uri="{FF2B5EF4-FFF2-40B4-BE49-F238E27FC236}">
                <a16:creationId xmlns:a16="http://schemas.microsoft.com/office/drawing/2014/main" id="{5401AC54-E10B-F04C-3F4C-EEF4E5A55ED7}"/>
              </a:ext>
            </a:extLst>
          </p:cNvPr>
          <p:cNvSpPr>
            <a:spLocks noGrp="1"/>
          </p:cNvSpPr>
          <p:nvPr>
            <p:ph type="title"/>
          </p:nvPr>
        </p:nvSpPr>
        <p:spPr>
          <a:xfrm>
            <a:off x="323850" y="268288"/>
            <a:ext cx="8420100" cy="790575"/>
          </a:xfrm>
        </p:spPr>
        <p:txBody>
          <a:bodyPr/>
          <a:lstStyle/>
          <a:p>
            <a:r>
              <a:rPr lang="nl-NL" altLang="nl-NL" b="0" dirty="0">
                <a:latin typeface="Corbel" panose="020B0503020204020204" pitchFamily="34" charset="0"/>
                <a:cs typeface="Arial" charset="0"/>
              </a:rPr>
              <a:t>Overzicht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el 2"/>
          <p:cNvSpPr>
            <a:spLocks noGrp="1"/>
          </p:cNvSpPr>
          <p:nvPr>
            <p:ph type="title"/>
          </p:nvPr>
        </p:nvSpPr>
        <p:spPr>
          <a:xfrm>
            <a:off x="5888447" y="1906054"/>
            <a:ext cx="3076166" cy="1331392"/>
          </a:xfrm>
        </p:spPr>
        <p:txBody>
          <a:bodyPr/>
          <a:lstStyle/>
          <a:p>
            <a:r>
              <a:rPr lang="nl-NL" altLang="nl-NL" b="0" dirty="0">
                <a:latin typeface="Corbel" panose="020B0503020204020204" pitchFamily="34" charset="0"/>
                <a:cs typeface="Arial" charset="0"/>
              </a:rPr>
              <a:t>1. Wanneer zijn prijzen (mogelijk) problematisch?</a:t>
            </a:r>
          </a:p>
        </p:txBody>
      </p:sp>
      <p:sp>
        <p:nvSpPr>
          <p:cNvPr id="7" name="Afgeronde rechthoek 6"/>
          <p:cNvSpPr/>
          <p:nvPr/>
        </p:nvSpPr>
        <p:spPr>
          <a:xfrm>
            <a:off x="0" y="5308600"/>
            <a:ext cx="3816350" cy="863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l-NL" sz="1200" b="1" dirty="0"/>
              <a:t>TIP: Voettekst op alle slides invoegen</a:t>
            </a:r>
            <a:br>
              <a:rPr lang="nl-NL" sz="1200" b="1" dirty="0"/>
            </a:br>
            <a:r>
              <a:rPr lang="nl-NL" sz="1200" dirty="0"/>
              <a:t>Ga naar tabblad ‘Invoegen’ &gt; ‘Koptekst en voettekst’ en vul je eigen voettekst in. Bijvoorbeeld de titel van je presentatie. Klik vervolgens op ‘overal toepassen’. </a:t>
            </a:r>
            <a:endParaRPr lang="nl-NL" sz="1200" b="1" dirty="0"/>
          </a:p>
        </p:txBody>
      </p:sp>
      <p:sp>
        <p:nvSpPr>
          <p:cNvPr id="8" name="Afgeronde rechthoek 7"/>
          <p:cNvSpPr/>
          <p:nvPr/>
        </p:nvSpPr>
        <p:spPr>
          <a:xfrm>
            <a:off x="3881438" y="5294313"/>
            <a:ext cx="5256212" cy="87788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nl-NL" sz="1200" b="1" dirty="0"/>
              <a:t>TIP: Datum op alle slides invoegen of aanpassen</a:t>
            </a:r>
            <a:br>
              <a:rPr lang="nl-NL" sz="1200" b="1" dirty="0"/>
            </a:br>
            <a:r>
              <a:rPr lang="nl-NL" sz="1200" dirty="0"/>
              <a:t>Ga naar tabblad ‘Invoegen’ &gt; ‘Datum en tijd’. Altijd de huidige datum weergeven? Selecteer ‘Automatisch bijwerken’. Vaste datum weergeven? Selecteer ‘Vast’ en vul in. Klik vervolgens op ‘overal toepassen’. </a:t>
            </a:r>
            <a:endParaRPr lang="nl-NL" sz="1200" b="1" dirty="0"/>
          </a:p>
        </p:txBody>
      </p:sp>
      <p:pic>
        <p:nvPicPr>
          <p:cNvPr id="2" name="Afbeelding 1" descr="Afbeelding met buitenshuis, gebouw, hemel, toren&#10;&#10;Automatisch gegenereerde beschrijving">
            <a:extLst>
              <a:ext uri="{FF2B5EF4-FFF2-40B4-BE49-F238E27FC236}">
                <a16:creationId xmlns:a16="http://schemas.microsoft.com/office/drawing/2014/main" id="{3890E290-A1C5-64EC-354D-C5E89E17BF6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6481" r="1" b="1"/>
          <a:stretch/>
        </p:blipFill>
        <p:spPr>
          <a:xfrm>
            <a:off x="0" y="0"/>
            <a:ext cx="5454340" cy="4803775"/>
          </a:xfrm>
          <a:prstGeom prst="rect">
            <a:avLst/>
          </a:prstGeom>
          <a:noFill/>
        </p:spPr>
      </p:pic>
    </p:spTree>
    <p:extLst>
      <p:ext uri="{BB962C8B-B14F-4D97-AF65-F5344CB8AC3E}">
        <p14:creationId xmlns:p14="http://schemas.microsoft.com/office/powerpoint/2010/main" val="541337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fgeronde rechthoek 7">
            <a:extLst>
              <a:ext uri="{FF2B5EF4-FFF2-40B4-BE49-F238E27FC236}">
                <a16:creationId xmlns:a16="http://schemas.microsoft.com/office/drawing/2014/main" id="{CC3A832E-CF9E-4668-AA98-9FF8D401DEDE}"/>
              </a:ext>
            </a:extLst>
          </p:cNvPr>
          <p:cNvSpPr/>
          <p:nvPr/>
        </p:nvSpPr>
        <p:spPr>
          <a:xfrm>
            <a:off x="0" y="5294313"/>
            <a:ext cx="9144000" cy="87783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l-NL" sz="1200" b="1" dirty="0"/>
              <a:t>TIP: Maak je dia’s niet te vol, gebruik steekwoorden of kernzinnen</a:t>
            </a:r>
            <a:br>
              <a:rPr lang="nl-NL" sz="1200" b="1" dirty="0"/>
            </a:br>
            <a:r>
              <a:rPr lang="nl-NL" sz="1200" dirty="0"/>
              <a:t>Je presentatie hoort je verhaal te ondersteunen, niet andersom. Maak je slides daarom niet te vol: zet je boodschap in steekwoorden of kernzinnen. Zo kan jouw publiek zich beter focussen op wat je zegt. Zet eventueel wat je extra wilt vertellen in de notities onderaan elke slide.</a:t>
            </a:r>
            <a:endParaRPr lang="nl-NL" sz="1200" b="1" dirty="0"/>
          </a:p>
        </p:txBody>
      </p:sp>
      <p:sp>
        <p:nvSpPr>
          <p:cNvPr id="2" name="Tijdelijke aanduiding voor tekst 1">
            <a:extLst>
              <a:ext uri="{FF2B5EF4-FFF2-40B4-BE49-F238E27FC236}">
                <a16:creationId xmlns:a16="http://schemas.microsoft.com/office/drawing/2014/main" id="{0A19CC7D-442E-A93F-1FFB-9468758045E4}"/>
              </a:ext>
            </a:extLst>
          </p:cNvPr>
          <p:cNvSpPr>
            <a:spLocks noGrp="1"/>
          </p:cNvSpPr>
          <p:nvPr>
            <p:ph type="body" sz="quarter" idx="18"/>
          </p:nvPr>
        </p:nvSpPr>
        <p:spPr>
          <a:xfrm>
            <a:off x="323850" y="296313"/>
            <a:ext cx="3600077" cy="4317082"/>
          </a:xfrm>
        </p:spPr>
        <p:txBody>
          <a:bodyPr/>
          <a:lstStyle/>
          <a:p>
            <a:pPr>
              <a:lnSpc>
                <a:spcPts val="2400"/>
              </a:lnSpc>
              <a:buFont typeface="+mj-lt"/>
              <a:buAutoNum type="arabicPeriod"/>
            </a:pPr>
            <a:r>
              <a:rPr lang="nl-NL" altLang="nl-NL" sz="1800" dirty="0">
                <a:solidFill>
                  <a:srgbClr val="181818"/>
                </a:solidFill>
                <a:latin typeface="Corbel" panose="020B0503020204020204" pitchFamily="34" charset="0"/>
                <a:cs typeface="Arial" charset="0"/>
              </a:rPr>
              <a:t>Concurrentie</a:t>
            </a:r>
          </a:p>
          <a:p>
            <a:pPr>
              <a:lnSpc>
                <a:spcPts val="2400"/>
              </a:lnSpc>
              <a:buFont typeface="+mj-lt"/>
              <a:buAutoNum type="arabicPeriod"/>
            </a:pPr>
            <a:endParaRPr lang="nl-NL" altLang="nl-NL" sz="1800" dirty="0">
              <a:solidFill>
                <a:srgbClr val="181818"/>
              </a:solidFill>
              <a:latin typeface="Corbel" panose="020B0503020204020204" pitchFamily="34" charset="0"/>
              <a:cs typeface="Arial" charset="0"/>
            </a:endParaRPr>
          </a:p>
          <a:p>
            <a:pPr>
              <a:lnSpc>
                <a:spcPts val="2400"/>
              </a:lnSpc>
              <a:buFont typeface="+mj-lt"/>
              <a:buAutoNum type="arabicPeriod"/>
            </a:pPr>
            <a:endParaRPr lang="nl-NL" altLang="nl-NL" sz="1800" dirty="0">
              <a:solidFill>
                <a:srgbClr val="181818"/>
              </a:solidFill>
              <a:latin typeface="Corbel" panose="020B0503020204020204" pitchFamily="34" charset="0"/>
              <a:cs typeface="Arial" charset="0"/>
            </a:endParaRPr>
          </a:p>
          <a:p>
            <a:pPr>
              <a:lnSpc>
                <a:spcPts val="2400"/>
              </a:lnSpc>
              <a:buFont typeface="+mj-lt"/>
              <a:buAutoNum type="arabicPeriod"/>
            </a:pPr>
            <a:r>
              <a:rPr lang="nl-NL" altLang="nl-NL" sz="1800" dirty="0">
                <a:solidFill>
                  <a:srgbClr val="181818"/>
                </a:solidFill>
                <a:latin typeface="Corbel" panose="020B0503020204020204" pitchFamily="34" charset="0"/>
                <a:cs typeface="Arial" charset="0"/>
              </a:rPr>
              <a:t>Consumentenbescherming</a:t>
            </a:r>
          </a:p>
          <a:p>
            <a:pPr>
              <a:lnSpc>
                <a:spcPts val="2400"/>
              </a:lnSpc>
              <a:buFont typeface="+mj-lt"/>
              <a:buAutoNum type="arabicPeriod"/>
            </a:pPr>
            <a:endParaRPr lang="nl-NL" altLang="nl-NL" sz="1800" dirty="0">
              <a:solidFill>
                <a:srgbClr val="181818"/>
              </a:solidFill>
              <a:latin typeface="Corbel" panose="020B0503020204020204" pitchFamily="34" charset="0"/>
              <a:cs typeface="Arial" charset="0"/>
            </a:endParaRPr>
          </a:p>
          <a:p>
            <a:pPr>
              <a:lnSpc>
                <a:spcPts val="2400"/>
              </a:lnSpc>
              <a:buFont typeface="+mj-lt"/>
              <a:buAutoNum type="arabicPeriod"/>
            </a:pPr>
            <a:r>
              <a:rPr lang="nl-NL" altLang="nl-NL" sz="1800" dirty="0">
                <a:solidFill>
                  <a:srgbClr val="181818"/>
                </a:solidFill>
                <a:latin typeface="Corbel" panose="020B0503020204020204" pitchFamily="34" charset="0"/>
                <a:cs typeface="Arial" charset="0"/>
              </a:rPr>
              <a:t>Toegankelijkheid</a:t>
            </a:r>
          </a:p>
          <a:p>
            <a:pPr>
              <a:lnSpc>
                <a:spcPts val="2400"/>
              </a:lnSpc>
              <a:buFont typeface="+mj-lt"/>
              <a:buAutoNum type="arabicPeriod"/>
            </a:pPr>
            <a:endParaRPr lang="nl-NL" altLang="nl-NL" sz="1800" dirty="0">
              <a:solidFill>
                <a:srgbClr val="181818"/>
              </a:solidFill>
              <a:latin typeface="Corbel" panose="020B0503020204020204" pitchFamily="34" charset="0"/>
              <a:cs typeface="Arial" charset="0"/>
            </a:endParaRPr>
          </a:p>
          <a:p>
            <a:pPr>
              <a:lnSpc>
                <a:spcPts val="2400"/>
              </a:lnSpc>
              <a:buFont typeface="+mj-lt"/>
              <a:buAutoNum type="arabicPeriod"/>
            </a:pPr>
            <a:endParaRPr lang="nl-NL" altLang="nl-NL" sz="1800" dirty="0">
              <a:solidFill>
                <a:srgbClr val="181818"/>
              </a:solidFill>
              <a:latin typeface="Corbel" panose="020B0503020204020204" pitchFamily="34" charset="0"/>
              <a:cs typeface="Arial" charset="0"/>
            </a:endParaRPr>
          </a:p>
          <a:p>
            <a:pPr>
              <a:lnSpc>
                <a:spcPts val="2400"/>
              </a:lnSpc>
              <a:buFont typeface="+mj-lt"/>
              <a:buAutoNum type="arabicPeriod"/>
            </a:pPr>
            <a:r>
              <a:rPr lang="nl-NL" altLang="nl-NL" sz="1800" dirty="0">
                <a:solidFill>
                  <a:srgbClr val="181818"/>
                </a:solidFill>
                <a:latin typeface="Corbel" panose="020B0503020204020204" pitchFamily="34" charset="0"/>
                <a:cs typeface="Arial" charset="0"/>
              </a:rPr>
              <a:t>Ongewenste neveneffecten</a:t>
            </a:r>
          </a:p>
          <a:p>
            <a:pPr>
              <a:lnSpc>
                <a:spcPts val="2400"/>
              </a:lnSpc>
              <a:buFont typeface="+mj-lt"/>
              <a:buAutoNum type="arabicPeriod"/>
            </a:pPr>
            <a:endParaRPr lang="nl-NL" altLang="nl-NL" sz="1800" dirty="0">
              <a:solidFill>
                <a:srgbClr val="181818"/>
              </a:solidFill>
              <a:latin typeface="Corbel" panose="020B0503020204020204" pitchFamily="34" charset="0"/>
              <a:cs typeface="Arial" charset="0"/>
            </a:endParaRPr>
          </a:p>
          <a:p>
            <a:pPr>
              <a:lnSpc>
                <a:spcPts val="2400"/>
              </a:lnSpc>
              <a:buFont typeface="+mj-lt"/>
              <a:buAutoNum type="arabicPeriod"/>
            </a:pPr>
            <a:r>
              <a:rPr lang="nl-NL" altLang="nl-NL" sz="1800" dirty="0">
                <a:solidFill>
                  <a:srgbClr val="181818"/>
                </a:solidFill>
                <a:latin typeface="Corbel" panose="020B0503020204020204" pitchFamily="34" charset="0"/>
                <a:cs typeface="Arial" charset="0"/>
              </a:rPr>
              <a:t>(Perceptie van) eerlijkheid en redelijkheid</a:t>
            </a:r>
          </a:p>
          <a:p>
            <a:pPr>
              <a:lnSpc>
                <a:spcPts val="2400"/>
              </a:lnSpc>
              <a:buFont typeface="+mj-lt"/>
              <a:buAutoNum type="arabicPeriod"/>
            </a:pPr>
            <a:endParaRPr lang="nl-NL" altLang="nl-NL" sz="1800" dirty="0">
              <a:solidFill>
                <a:srgbClr val="181818"/>
              </a:solidFill>
              <a:latin typeface="Corbel" panose="020B0503020204020204" pitchFamily="34" charset="0"/>
              <a:cs typeface="Arial" charset="0"/>
            </a:endParaRPr>
          </a:p>
          <a:p>
            <a:pPr>
              <a:lnSpc>
                <a:spcPts val="2400"/>
              </a:lnSpc>
              <a:buFont typeface="+mj-lt"/>
              <a:buAutoNum type="arabicPeriod"/>
            </a:pPr>
            <a:endParaRPr lang="nl-NL" altLang="nl-NL" sz="1800" dirty="0">
              <a:solidFill>
                <a:srgbClr val="181818"/>
              </a:solidFill>
              <a:latin typeface="Corbel" panose="020B0503020204020204" pitchFamily="34" charset="0"/>
              <a:cs typeface="Arial" charset="0"/>
            </a:endParaRPr>
          </a:p>
          <a:p>
            <a:pPr>
              <a:lnSpc>
                <a:spcPts val="2400"/>
              </a:lnSpc>
              <a:buFont typeface="+mj-lt"/>
              <a:buAutoNum type="arabicPeriod"/>
            </a:pPr>
            <a:endParaRPr lang="nl-NL" altLang="nl-NL" sz="1800" dirty="0">
              <a:solidFill>
                <a:srgbClr val="181818"/>
              </a:solidFill>
              <a:latin typeface="Corbel" panose="020B0503020204020204" pitchFamily="34" charset="0"/>
              <a:cs typeface="Arial" charset="0"/>
            </a:endParaRPr>
          </a:p>
        </p:txBody>
      </p:sp>
      <p:sp>
        <p:nvSpPr>
          <p:cNvPr id="4" name="Tijdelijke aanduiding voor tekst 1">
            <a:extLst>
              <a:ext uri="{FF2B5EF4-FFF2-40B4-BE49-F238E27FC236}">
                <a16:creationId xmlns:a16="http://schemas.microsoft.com/office/drawing/2014/main" id="{C2965417-4993-6CFE-992C-8C076AB946E2}"/>
              </a:ext>
            </a:extLst>
          </p:cNvPr>
          <p:cNvSpPr txBox="1">
            <a:spLocks/>
          </p:cNvSpPr>
          <p:nvPr/>
        </p:nvSpPr>
        <p:spPr bwMode="auto">
          <a:xfrm>
            <a:off x="3531800" y="2914757"/>
            <a:ext cx="5576703" cy="1598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E5007D"/>
              </a:buClr>
              <a:buFont typeface="Arial" charset="0"/>
              <a:buChar char="•"/>
              <a:defRPr sz="2200" kern="1200" baseline="0">
                <a:solidFill>
                  <a:schemeClr val="bg2">
                    <a:lumMod val="10000"/>
                  </a:schemeClr>
                </a:solidFill>
                <a:latin typeface="Arial" panose="020B0604020202020204" pitchFamily="34" charset="0"/>
                <a:ea typeface="+mn-ea"/>
                <a:cs typeface="Arial" panose="020B0604020202020204" pitchFamily="34" charset="0"/>
              </a:defRPr>
            </a:lvl1pPr>
            <a:lvl2pPr marL="742950" indent="-285750" algn="l" rtl="0" fontAlgn="base">
              <a:spcBef>
                <a:spcPct val="20000"/>
              </a:spcBef>
              <a:spcAft>
                <a:spcPct val="0"/>
              </a:spcAft>
              <a:buClr>
                <a:srgbClr val="E5007D"/>
              </a:buClr>
              <a:buFont typeface="Arial" charset="0"/>
              <a:buChar char="•"/>
              <a:defRPr sz="2000" kern="1200">
                <a:solidFill>
                  <a:schemeClr val="bg2">
                    <a:lumMod val="10000"/>
                  </a:schemeClr>
                </a:solidFill>
                <a:latin typeface="Arial" panose="020B0604020202020204" pitchFamily="34" charset="0"/>
                <a:ea typeface="+mn-ea"/>
                <a:cs typeface="Arial" panose="020B0604020202020204" pitchFamily="34" charset="0"/>
              </a:defRPr>
            </a:lvl2pPr>
            <a:lvl3pPr marL="1143000" indent="-228600" algn="l" rtl="0" fontAlgn="base">
              <a:spcBef>
                <a:spcPct val="20000"/>
              </a:spcBef>
              <a:spcAft>
                <a:spcPct val="0"/>
              </a:spcAft>
              <a:buClr>
                <a:srgbClr val="E5007D"/>
              </a:buClr>
              <a:buFont typeface="Arial" charset="0"/>
              <a:buChar char="•"/>
              <a:defRPr sz="1800" kern="1200">
                <a:solidFill>
                  <a:schemeClr val="bg2">
                    <a:lumMod val="10000"/>
                  </a:schemeClr>
                </a:solidFill>
                <a:latin typeface="Arial" panose="020B0604020202020204" pitchFamily="34" charset="0"/>
                <a:ea typeface="+mn-ea"/>
                <a:cs typeface="Arial" panose="020B0604020202020204" pitchFamily="34" charset="0"/>
              </a:defRPr>
            </a:lvl3pPr>
            <a:lvl4pPr marL="1600200" indent="-228600" algn="l" rtl="0" fontAlgn="base">
              <a:spcBef>
                <a:spcPct val="20000"/>
              </a:spcBef>
              <a:spcAft>
                <a:spcPct val="0"/>
              </a:spcAft>
              <a:buClr>
                <a:srgbClr val="E5007D"/>
              </a:buClr>
              <a:buFont typeface="Arial" charset="0"/>
              <a:buChar char="•"/>
              <a:defRPr sz="1600" kern="1200">
                <a:solidFill>
                  <a:schemeClr val="bg2">
                    <a:lumMod val="10000"/>
                  </a:schemeClr>
                </a:solidFill>
                <a:latin typeface="Arial" panose="020B0604020202020204" pitchFamily="34" charset="0"/>
                <a:ea typeface="+mn-ea"/>
                <a:cs typeface="Arial" panose="020B0604020202020204" pitchFamily="34" charset="0"/>
              </a:defRPr>
            </a:lvl4pPr>
            <a:lvl5pPr marL="2057400" indent="-228600" algn="l" rtl="0" fontAlgn="base">
              <a:spcBef>
                <a:spcPct val="20000"/>
              </a:spcBef>
              <a:spcAft>
                <a:spcPct val="0"/>
              </a:spcAft>
              <a:buClr>
                <a:srgbClr val="E5007D"/>
              </a:buClr>
              <a:buFont typeface="Arial" charset="0"/>
              <a:buChar char="•"/>
              <a:defRPr sz="1400" kern="1200">
                <a:solidFill>
                  <a:schemeClr val="bg2">
                    <a:lumMod val="1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lnSpc>
                <a:spcPts val="2000"/>
              </a:lnSpc>
            </a:pPr>
            <a:endParaRPr lang="nl-NL" altLang="nl-NL" sz="1800" dirty="0">
              <a:solidFill>
                <a:srgbClr val="007FAE"/>
              </a:solidFill>
              <a:latin typeface="Corbel" panose="020B0503020204020204" pitchFamily="34" charset="0"/>
              <a:cs typeface="Arial" charset="0"/>
            </a:endParaRPr>
          </a:p>
          <a:p>
            <a:pPr lvl="1">
              <a:lnSpc>
                <a:spcPts val="2000"/>
              </a:lnSpc>
            </a:pPr>
            <a:r>
              <a:rPr lang="nl-NL" altLang="nl-NL" sz="1600" dirty="0">
                <a:solidFill>
                  <a:srgbClr val="007FAE"/>
                </a:solidFill>
                <a:latin typeface="Corbel" panose="020B0503020204020204" pitchFamily="34" charset="0"/>
                <a:cs typeface="Arial" charset="0"/>
              </a:rPr>
              <a:t>te goedkoop i.v.m. negatieve </a:t>
            </a:r>
            <a:r>
              <a:rPr lang="nl-NL" altLang="nl-NL" sz="1600" dirty="0" err="1">
                <a:solidFill>
                  <a:srgbClr val="007FAE"/>
                </a:solidFill>
                <a:latin typeface="Corbel" panose="020B0503020204020204" pitchFamily="34" charset="0"/>
                <a:cs typeface="Arial" charset="0"/>
              </a:rPr>
              <a:t>externaliteiten</a:t>
            </a:r>
            <a:endParaRPr lang="nl-NL" altLang="nl-NL" sz="1600" dirty="0">
              <a:solidFill>
                <a:srgbClr val="007FAE"/>
              </a:solidFill>
              <a:latin typeface="Corbel" panose="020B0503020204020204" pitchFamily="34" charset="0"/>
              <a:cs typeface="Arial" charset="0"/>
            </a:endParaRPr>
          </a:p>
          <a:p>
            <a:pPr marL="457200" lvl="1" indent="0">
              <a:lnSpc>
                <a:spcPts val="2000"/>
              </a:lnSpc>
              <a:buNone/>
            </a:pPr>
            <a:endParaRPr lang="nl-NL" altLang="nl-NL" sz="1600" dirty="0">
              <a:solidFill>
                <a:srgbClr val="007FAE"/>
              </a:solidFill>
              <a:latin typeface="Corbel" panose="020B0503020204020204" pitchFamily="34" charset="0"/>
              <a:cs typeface="Arial" charset="0"/>
            </a:endParaRPr>
          </a:p>
          <a:p>
            <a:pPr lvl="1">
              <a:lnSpc>
                <a:spcPts val="2000"/>
              </a:lnSpc>
            </a:pPr>
            <a:r>
              <a:rPr lang="nl-NL" altLang="nl-NL" sz="1600" dirty="0">
                <a:solidFill>
                  <a:srgbClr val="007FAE"/>
                </a:solidFill>
                <a:latin typeface="Corbel" panose="020B0503020204020204" pitchFamily="34" charset="0"/>
                <a:cs typeface="Arial" charset="0"/>
              </a:rPr>
              <a:t>prijsdiscriminatie "omdat het kan" (i.c.m. marktmacht)</a:t>
            </a:r>
          </a:p>
          <a:p>
            <a:pPr lvl="1">
              <a:lnSpc>
                <a:spcPts val="2000"/>
              </a:lnSpc>
            </a:pPr>
            <a:r>
              <a:rPr lang="nl-NL" altLang="nl-NL" sz="1600" dirty="0">
                <a:solidFill>
                  <a:srgbClr val="007FAE"/>
                </a:solidFill>
                <a:latin typeface="Corbel" panose="020B0503020204020204" pitchFamily="34" charset="0"/>
                <a:cs typeface="Arial" charset="0"/>
              </a:rPr>
              <a:t>scheve verhouding prijs / onderliggende kosten</a:t>
            </a:r>
          </a:p>
          <a:p>
            <a:pPr lvl="1">
              <a:lnSpc>
                <a:spcPts val="2000"/>
              </a:lnSpc>
            </a:pPr>
            <a:endParaRPr lang="nl-NL" altLang="nl-NL" sz="1600" dirty="0">
              <a:solidFill>
                <a:srgbClr val="007FAE"/>
              </a:solidFill>
              <a:latin typeface="Corbel" panose="020B0503020204020204" pitchFamily="34" charset="0"/>
              <a:cs typeface="Arial" charset="0"/>
            </a:endParaRPr>
          </a:p>
          <a:p>
            <a:pPr lvl="1">
              <a:lnSpc>
                <a:spcPts val="2000"/>
              </a:lnSpc>
            </a:pPr>
            <a:endParaRPr lang="nl-NL" altLang="nl-NL" sz="1600" dirty="0">
              <a:solidFill>
                <a:srgbClr val="007FAE"/>
              </a:solidFill>
              <a:latin typeface="Corbel" panose="020B0503020204020204" pitchFamily="34" charset="0"/>
              <a:cs typeface="Arial" charset="0"/>
            </a:endParaRPr>
          </a:p>
        </p:txBody>
      </p:sp>
      <p:sp>
        <p:nvSpPr>
          <p:cNvPr id="7" name="Tijdelijke aanduiding voor tekst 1">
            <a:extLst>
              <a:ext uri="{FF2B5EF4-FFF2-40B4-BE49-F238E27FC236}">
                <a16:creationId xmlns:a16="http://schemas.microsoft.com/office/drawing/2014/main" id="{EDF2F7E6-C587-8673-FECC-50557E139C5C}"/>
              </a:ext>
            </a:extLst>
          </p:cNvPr>
          <p:cNvSpPr txBox="1">
            <a:spLocks/>
          </p:cNvSpPr>
          <p:nvPr/>
        </p:nvSpPr>
        <p:spPr bwMode="auto">
          <a:xfrm>
            <a:off x="3531801" y="263762"/>
            <a:ext cx="5272914" cy="1467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E5007D"/>
              </a:buClr>
              <a:buFont typeface="Arial" charset="0"/>
              <a:buChar char="•"/>
              <a:defRPr sz="2200" kern="1200" baseline="0">
                <a:solidFill>
                  <a:schemeClr val="bg2">
                    <a:lumMod val="10000"/>
                  </a:schemeClr>
                </a:solidFill>
                <a:latin typeface="Arial" panose="020B0604020202020204" pitchFamily="34" charset="0"/>
                <a:ea typeface="+mn-ea"/>
                <a:cs typeface="Arial" panose="020B0604020202020204" pitchFamily="34" charset="0"/>
              </a:defRPr>
            </a:lvl1pPr>
            <a:lvl2pPr marL="742950" indent="-285750" algn="l" rtl="0" fontAlgn="base">
              <a:spcBef>
                <a:spcPct val="20000"/>
              </a:spcBef>
              <a:spcAft>
                <a:spcPct val="0"/>
              </a:spcAft>
              <a:buClr>
                <a:srgbClr val="E5007D"/>
              </a:buClr>
              <a:buFont typeface="Arial" charset="0"/>
              <a:buChar char="•"/>
              <a:defRPr sz="2000" kern="1200">
                <a:solidFill>
                  <a:schemeClr val="bg2">
                    <a:lumMod val="10000"/>
                  </a:schemeClr>
                </a:solidFill>
                <a:latin typeface="Arial" panose="020B0604020202020204" pitchFamily="34" charset="0"/>
                <a:ea typeface="+mn-ea"/>
                <a:cs typeface="Arial" panose="020B0604020202020204" pitchFamily="34" charset="0"/>
              </a:defRPr>
            </a:lvl2pPr>
            <a:lvl3pPr marL="1143000" indent="-228600" algn="l" rtl="0" fontAlgn="base">
              <a:spcBef>
                <a:spcPct val="20000"/>
              </a:spcBef>
              <a:spcAft>
                <a:spcPct val="0"/>
              </a:spcAft>
              <a:buClr>
                <a:srgbClr val="E5007D"/>
              </a:buClr>
              <a:buFont typeface="Arial" charset="0"/>
              <a:buChar char="•"/>
              <a:defRPr sz="1800" kern="1200">
                <a:solidFill>
                  <a:schemeClr val="bg2">
                    <a:lumMod val="10000"/>
                  </a:schemeClr>
                </a:solidFill>
                <a:latin typeface="Arial" panose="020B0604020202020204" pitchFamily="34" charset="0"/>
                <a:ea typeface="+mn-ea"/>
                <a:cs typeface="Arial" panose="020B0604020202020204" pitchFamily="34" charset="0"/>
              </a:defRPr>
            </a:lvl3pPr>
            <a:lvl4pPr marL="1600200" indent="-228600" algn="l" rtl="0" fontAlgn="base">
              <a:spcBef>
                <a:spcPct val="20000"/>
              </a:spcBef>
              <a:spcAft>
                <a:spcPct val="0"/>
              </a:spcAft>
              <a:buClr>
                <a:srgbClr val="E5007D"/>
              </a:buClr>
              <a:buFont typeface="Arial" charset="0"/>
              <a:buChar char="•"/>
              <a:defRPr sz="1600" kern="1200">
                <a:solidFill>
                  <a:schemeClr val="bg2">
                    <a:lumMod val="10000"/>
                  </a:schemeClr>
                </a:solidFill>
                <a:latin typeface="Arial" panose="020B0604020202020204" pitchFamily="34" charset="0"/>
                <a:ea typeface="+mn-ea"/>
                <a:cs typeface="Arial" panose="020B0604020202020204" pitchFamily="34" charset="0"/>
              </a:defRPr>
            </a:lvl4pPr>
            <a:lvl5pPr marL="2057400" indent="-228600" algn="l" rtl="0" fontAlgn="base">
              <a:spcBef>
                <a:spcPct val="20000"/>
              </a:spcBef>
              <a:spcAft>
                <a:spcPct val="0"/>
              </a:spcAft>
              <a:buClr>
                <a:srgbClr val="E5007D"/>
              </a:buClr>
              <a:buFont typeface="Arial" charset="0"/>
              <a:buChar char="•"/>
              <a:defRPr sz="1400" kern="1200">
                <a:solidFill>
                  <a:schemeClr val="bg2">
                    <a:lumMod val="1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lnSpc>
                <a:spcPts val="2000"/>
              </a:lnSpc>
            </a:pPr>
            <a:r>
              <a:rPr lang="nl-NL" altLang="nl-NL" sz="1600" dirty="0">
                <a:solidFill>
                  <a:srgbClr val="007FAE"/>
                </a:solidFill>
                <a:latin typeface="Corbel" panose="020B0503020204020204" pitchFamily="34" charset="0"/>
                <a:cs typeface="Arial" charset="0"/>
              </a:rPr>
              <a:t>niet concurrerend (marktmacht, uitbuiting)</a:t>
            </a:r>
          </a:p>
          <a:p>
            <a:pPr lvl="1">
              <a:lnSpc>
                <a:spcPts val="2000"/>
              </a:lnSpc>
            </a:pPr>
            <a:r>
              <a:rPr lang="nl-NL" altLang="nl-NL" sz="1600" dirty="0">
                <a:solidFill>
                  <a:srgbClr val="007FAE"/>
                </a:solidFill>
                <a:latin typeface="Corbel" panose="020B0503020204020204" pitchFamily="34" charset="0"/>
                <a:cs typeface="Arial" charset="0"/>
              </a:rPr>
              <a:t>anticompetitief (bijv. uitsluiting)</a:t>
            </a:r>
          </a:p>
          <a:p>
            <a:pPr lvl="1">
              <a:lnSpc>
                <a:spcPts val="2000"/>
              </a:lnSpc>
            </a:pPr>
            <a:endParaRPr lang="nl-NL" altLang="nl-NL" sz="1600" dirty="0">
              <a:solidFill>
                <a:srgbClr val="007FAE"/>
              </a:solidFill>
              <a:latin typeface="Corbel" panose="020B0503020204020204" pitchFamily="34" charset="0"/>
              <a:cs typeface="Arial" charset="0"/>
            </a:endParaRPr>
          </a:p>
          <a:p>
            <a:pPr lvl="1">
              <a:lnSpc>
                <a:spcPts val="2000"/>
              </a:lnSpc>
            </a:pPr>
            <a:endParaRPr lang="nl-NL" altLang="nl-NL" sz="1600" dirty="0">
              <a:solidFill>
                <a:srgbClr val="007FAE"/>
              </a:solidFill>
              <a:latin typeface="Corbel" panose="020B0503020204020204" pitchFamily="34" charset="0"/>
              <a:cs typeface="Arial" charset="0"/>
            </a:endParaRPr>
          </a:p>
          <a:p>
            <a:pPr lvl="1">
              <a:lnSpc>
                <a:spcPts val="2000"/>
              </a:lnSpc>
            </a:pPr>
            <a:r>
              <a:rPr lang="nl-NL" altLang="nl-NL" sz="1600" dirty="0">
                <a:solidFill>
                  <a:srgbClr val="007FAE"/>
                </a:solidFill>
                <a:latin typeface="Corbel" panose="020B0503020204020204" pitchFamily="34" charset="0"/>
                <a:cs typeface="Arial" charset="0"/>
              </a:rPr>
              <a:t>oneerlijke handelspraktijken</a:t>
            </a:r>
          </a:p>
          <a:p>
            <a:pPr marL="457200" lvl="1" indent="0">
              <a:lnSpc>
                <a:spcPts val="2000"/>
              </a:lnSpc>
              <a:buNone/>
            </a:pPr>
            <a:endParaRPr lang="nl-NL" altLang="nl-NL" sz="1600" dirty="0">
              <a:solidFill>
                <a:srgbClr val="007FAE"/>
              </a:solidFill>
              <a:latin typeface="Corbel" panose="020B0503020204020204" pitchFamily="34" charset="0"/>
              <a:cs typeface="Arial" charset="0"/>
            </a:endParaRPr>
          </a:p>
        </p:txBody>
      </p:sp>
      <p:sp>
        <p:nvSpPr>
          <p:cNvPr id="3" name="Tijdelijke aanduiding voor tekst 1">
            <a:extLst>
              <a:ext uri="{FF2B5EF4-FFF2-40B4-BE49-F238E27FC236}">
                <a16:creationId xmlns:a16="http://schemas.microsoft.com/office/drawing/2014/main" id="{F3AD2651-66CB-2ACC-48BF-A3D14F2EC892}"/>
              </a:ext>
            </a:extLst>
          </p:cNvPr>
          <p:cNvSpPr txBox="1">
            <a:spLocks/>
          </p:cNvSpPr>
          <p:nvPr/>
        </p:nvSpPr>
        <p:spPr bwMode="auto">
          <a:xfrm>
            <a:off x="3531801" y="2095507"/>
            <a:ext cx="5272914" cy="718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E5007D"/>
              </a:buClr>
              <a:buFont typeface="Arial" charset="0"/>
              <a:buChar char="•"/>
              <a:defRPr sz="2200" kern="1200" baseline="0">
                <a:solidFill>
                  <a:schemeClr val="bg2">
                    <a:lumMod val="10000"/>
                  </a:schemeClr>
                </a:solidFill>
                <a:latin typeface="Arial" panose="020B0604020202020204" pitchFamily="34" charset="0"/>
                <a:ea typeface="+mn-ea"/>
                <a:cs typeface="Arial" panose="020B0604020202020204" pitchFamily="34" charset="0"/>
              </a:defRPr>
            </a:lvl1pPr>
            <a:lvl2pPr marL="742950" indent="-285750" algn="l" rtl="0" fontAlgn="base">
              <a:spcBef>
                <a:spcPct val="20000"/>
              </a:spcBef>
              <a:spcAft>
                <a:spcPct val="0"/>
              </a:spcAft>
              <a:buClr>
                <a:srgbClr val="E5007D"/>
              </a:buClr>
              <a:buFont typeface="Arial" charset="0"/>
              <a:buChar char="•"/>
              <a:defRPr sz="2000" kern="1200">
                <a:solidFill>
                  <a:schemeClr val="bg2">
                    <a:lumMod val="10000"/>
                  </a:schemeClr>
                </a:solidFill>
                <a:latin typeface="Arial" panose="020B0604020202020204" pitchFamily="34" charset="0"/>
                <a:ea typeface="+mn-ea"/>
                <a:cs typeface="Arial" panose="020B0604020202020204" pitchFamily="34" charset="0"/>
              </a:defRPr>
            </a:lvl2pPr>
            <a:lvl3pPr marL="1143000" indent="-228600" algn="l" rtl="0" fontAlgn="base">
              <a:spcBef>
                <a:spcPct val="20000"/>
              </a:spcBef>
              <a:spcAft>
                <a:spcPct val="0"/>
              </a:spcAft>
              <a:buClr>
                <a:srgbClr val="E5007D"/>
              </a:buClr>
              <a:buFont typeface="Arial" charset="0"/>
              <a:buChar char="•"/>
              <a:defRPr sz="1800" kern="1200">
                <a:solidFill>
                  <a:schemeClr val="bg2">
                    <a:lumMod val="10000"/>
                  </a:schemeClr>
                </a:solidFill>
                <a:latin typeface="Arial" panose="020B0604020202020204" pitchFamily="34" charset="0"/>
                <a:ea typeface="+mn-ea"/>
                <a:cs typeface="Arial" panose="020B0604020202020204" pitchFamily="34" charset="0"/>
              </a:defRPr>
            </a:lvl3pPr>
            <a:lvl4pPr marL="1600200" indent="-228600" algn="l" rtl="0" fontAlgn="base">
              <a:spcBef>
                <a:spcPct val="20000"/>
              </a:spcBef>
              <a:spcAft>
                <a:spcPct val="0"/>
              </a:spcAft>
              <a:buClr>
                <a:srgbClr val="E5007D"/>
              </a:buClr>
              <a:buFont typeface="Arial" charset="0"/>
              <a:buChar char="•"/>
              <a:defRPr sz="1600" kern="1200">
                <a:solidFill>
                  <a:schemeClr val="bg2">
                    <a:lumMod val="10000"/>
                  </a:schemeClr>
                </a:solidFill>
                <a:latin typeface="Arial" panose="020B0604020202020204" pitchFamily="34" charset="0"/>
                <a:ea typeface="+mn-ea"/>
                <a:cs typeface="Arial" panose="020B0604020202020204" pitchFamily="34" charset="0"/>
              </a:defRPr>
            </a:lvl4pPr>
            <a:lvl5pPr marL="2057400" indent="-228600" algn="l" rtl="0" fontAlgn="base">
              <a:spcBef>
                <a:spcPct val="20000"/>
              </a:spcBef>
              <a:spcAft>
                <a:spcPct val="0"/>
              </a:spcAft>
              <a:buClr>
                <a:srgbClr val="E5007D"/>
              </a:buClr>
              <a:buFont typeface="Arial" charset="0"/>
              <a:buChar char="•"/>
              <a:defRPr sz="1400" kern="1200">
                <a:solidFill>
                  <a:schemeClr val="bg2">
                    <a:lumMod val="1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lnSpc>
                <a:spcPts val="2000"/>
              </a:lnSpc>
            </a:pPr>
            <a:r>
              <a:rPr lang="nl-NL" altLang="nl-NL" sz="1600" dirty="0">
                <a:solidFill>
                  <a:srgbClr val="007FAE"/>
                </a:solidFill>
                <a:latin typeface="Corbel" panose="020B0503020204020204" pitchFamily="34" charset="0"/>
                <a:cs typeface="Arial" charset="0"/>
              </a:rPr>
              <a:t>onbetaalbare primaire levensbehoeften</a:t>
            </a:r>
          </a:p>
          <a:p>
            <a:pPr lvl="1">
              <a:lnSpc>
                <a:spcPts val="2000"/>
              </a:lnSpc>
            </a:pPr>
            <a:r>
              <a:rPr lang="nl-NL" altLang="nl-NL" sz="1600" dirty="0">
                <a:solidFill>
                  <a:srgbClr val="007FAE"/>
                </a:solidFill>
                <a:latin typeface="Corbel" panose="020B0503020204020204" pitchFamily="34" charset="0"/>
                <a:cs typeface="Arial" charset="0"/>
              </a:rPr>
              <a:t>onderbenutting </a:t>
            </a:r>
            <a:r>
              <a:rPr lang="nl-NL" altLang="nl-NL" sz="1600" dirty="0" err="1">
                <a:solidFill>
                  <a:srgbClr val="007FAE"/>
                </a:solidFill>
                <a:latin typeface="Corbel" panose="020B0503020204020204" pitchFamily="34" charset="0"/>
                <a:cs typeface="Arial" charset="0"/>
              </a:rPr>
              <a:t>spillovers</a:t>
            </a:r>
            <a:r>
              <a:rPr lang="nl-NL" altLang="nl-NL" sz="1600" dirty="0">
                <a:solidFill>
                  <a:srgbClr val="007FAE"/>
                </a:solidFill>
                <a:latin typeface="Corbel" panose="020B0503020204020204" pitchFamily="34" charset="0"/>
                <a:cs typeface="Arial" charset="0"/>
              </a:rPr>
              <a:t> (positieve </a:t>
            </a:r>
            <a:r>
              <a:rPr lang="nl-NL" altLang="nl-NL" sz="1600" dirty="0" err="1">
                <a:solidFill>
                  <a:srgbClr val="007FAE"/>
                </a:solidFill>
                <a:latin typeface="Corbel" panose="020B0503020204020204" pitchFamily="34" charset="0"/>
                <a:cs typeface="Arial" charset="0"/>
              </a:rPr>
              <a:t>externaliteiten</a:t>
            </a:r>
            <a:r>
              <a:rPr lang="nl-NL" altLang="nl-NL" sz="1600" dirty="0">
                <a:solidFill>
                  <a:srgbClr val="007FAE"/>
                </a:solidFill>
                <a:latin typeface="Corbel" panose="020B0503020204020204" pitchFamily="34" charset="0"/>
                <a:cs typeface="Arial" charset="0"/>
              </a:rPr>
              <a:t>)</a:t>
            </a:r>
          </a:p>
          <a:p>
            <a:pPr marL="457200" lvl="1" indent="0">
              <a:lnSpc>
                <a:spcPts val="2000"/>
              </a:lnSpc>
              <a:buNone/>
            </a:pPr>
            <a:endParaRPr lang="nl-NL" altLang="nl-NL" sz="1600" dirty="0">
              <a:solidFill>
                <a:srgbClr val="007FAE"/>
              </a:solidFill>
              <a:latin typeface="Corbel" panose="020B0503020204020204" pitchFamily="34" charset="0"/>
              <a:cs typeface="Arial" charset="0"/>
            </a:endParaRPr>
          </a:p>
        </p:txBody>
      </p:sp>
    </p:spTree>
    <p:extLst>
      <p:ext uri="{BB962C8B-B14F-4D97-AF65-F5344CB8AC3E}">
        <p14:creationId xmlns:p14="http://schemas.microsoft.com/office/powerpoint/2010/main" val="2974549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el 2"/>
          <p:cNvSpPr>
            <a:spLocks noGrp="1"/>
          </p:cNvSpPr>
          <p:nvPr>
            <p:ph type="title"/>
          </p:nvPr>
        </p:nvSpPr>
        <p:spPr>
          <a:xfrm>
            <a:off x="5940152" y="1772195"/>
            <a:ext cx="3129930" cy="1259384"/>
          </a:xfrm>
        </p:spPr>
        <p:txBody>
          <a:bodyPr/>
          <a:lstStyle/>
          <a:p>
            <a:r>
              <a:rPr lang="nl-NL" altLang="nl-NL" b="0" dirty="0">
                <a:latin typeface="Corbel" panose="020B0503020204020204" pitchFamily="34" charset="0"/>
                <a:cs typeface="Arial" charset="0"/>
              </a:rPr>
              <a:t>2. Illustratie: energiecrisis</a:t>
            </a:r>
          </a:p>
        </p:txBody>
      </p:sp>
      <p:sp>
        <p:nvSpPr>
          <p:cNvPr id="7" name="Afgeronde rechthoek 6"/>
          <p:cNvSpPr/>
          <p:nvPr/>
        </p:nvSpPr>
        <p:spPr>
          <a:xfrm>
            <a:off x="0" y="5308600"/>
            <a:ext cx="3816350" cy="863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l-NL" sz="1200" b="1" dirty="0"/>
              <a:t>TIP: Voettekst op alle slides invoegen</a:t>
            </a:r>
            <a:br>
              <a:rPr lang="nl-NL" sz="1200" b="1" dirty="0"/>
            </a:br>
            <a:r>
              <a:rPr lang="nl-NL" sz="1200" dirty="0"/>
              <a:t>Ga naar tabblad ‘Invoegen’ &gt; ‘Koptekst en voettekst’ en vul je eigen voettekst in. Bijvoorbeeld de titel van je presentatie. Klik vervolgens op ‘overal toepassen’. </a:t>
            </a:r>
            <a:endParaRPr lang="nl-NL" sz="1200" b="1" dirty="0"/>
          </a:p>
        </p:txBody>
      </p:sp>
      <p:sp>
        <p:nvSpPr>
          <p:cNvPr id="8" name="Afgeronde rechthoek 7"/>
          <p:cNvSpPr/>
          <p:nvPr/>
        </p:nvSpPr>
        <p:spPr>
          <a:xfrm>
            <a:off x="3881438" y="5294313"/>
            <a:ext cx="5256212" cy="87788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nl-NL" sz="1200" b="1" dirty="0"/>
              <a:t>TIP: Datum op alle slides invoegen of aanpassen</a:t>
            </a:r>
            <a:br>
              <a:rPr lang="nl-NL" sz="1200" b="1" dirty="0"/>
            </a:br>
            <a:r>
              <a:rPr lang="nl-NL" sz="1200" dirty="0"/>
              <a:t>Ga naar tabblad ‘Invoegen’ &gt; ‘Datum en tijd’. Altijd de huidige datum weergeven? Selecteer ‘Automatisch bijwerken’. Vaste datum weergeven? Selecteer ‘Vast’ en vul in. Klik vervolgens op ‘overal toepassen’. </a:t>
            </a:r>
            <a:endParaRPr lang="nl-NL" sz="1200" b="1" dirty="0"/>
          </a:p>
        </p:txBody>
      </p:sp>
      <p:pic>
        <p:nvPicPr>
          <p:cNvPr id="2" name="Afbeelding 1" descr="Afbeelding met buitenshuis, gebouw, hemel, toren&#10;&#10;Automatisch gegenereerde beschrijving">
            <a:extLst>
              <a:ext uri="{FF2B5EF4-FFF2-40B4-BE49-F238E27FC236}">
                <a16:creationId xmlns:a16="http://schemas.microsoft.com/office/drawing/2014/main" id="{A84E69BB-CC64-4E40-272F-E19ECE7918A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6481" r="1" b="1"/>
          <a:stretch/>
        </p:blipFill>
        <p:spPr>
          <a:xfrm>
            <a:off x="0" y="0"/>
            <a:ext cx="5454340" cy="4803775"/>
          </a:xfrm>
          <a:prstGeom prst="rect">
            <a:avLst/>
          </a:prstGeom>
          <a:noFill/>
        </p:spPr>
      </p:pic>
    </p:spTree>
    <p:extLst>
      <p:ext uri="{BB962C8B-B14F-4D97-AF65-F5344CB8AC3E}">
        <p14:creationId xmlns:p14="http://schemas.microsoft.com/office/powerpoint/2010/main" val="434759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fgeronde rechthoek 7">
            <a:extLst>
              <a:ext uri="{FF2B5EF4-FFF2-40B4-BE49-F238E27FC236}">
                <a16:creationId xmlns:a16="http://schemas.microsoft.com/office/drawing/2014/main" id="{CC3A832E-CF9E-4668-AA98-9FF8D401DEDE}"/>
              </a:ext>
            </a:extLst>
          </p:cNvPr>
          <p:cNvSpPr/>
          <p:nvPr/>
        </p:nvSpPr>
        <p:spPr>
          <a:xfrm>
            <a:off x="0" y="5294313"/>
            <a:ext cx="9144000" cy="87783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l-NL" sz="1200" b="1" dirty="0"/>
              <a:t>TIP: Maak je dia’s niet te vol, gebruik steekwoorden of kernzinnen</a:t>
            </a:r>
            <a:br>
              <a:rPr lang="nl-NL" sz="1200" b="1" dirty="0"/>
            </a:br>
            <a:r>
              <a:rPr lang="nl-NL" sz="1200" dirty="0"/>
              <a:t>Je presentatie hoort je verhaal te ondersteunen, niet andersom. Maak je slides daarom niet te vol: zet je boodschap in steekwoorden of kernzinnen. Zo kan jouw publiek zich beter focussen op wat je zegt. Zet eventueel wat je extra wilt vertellen in de notities onderaan elke slide.</a:t>
            </a:r>
            <a:endParaRPr lang="nl-NL" sz="1200" b="1" dirty="0"/>
          </a:p>
        </p:txBody>
      </p:sp>
      <p:sp>
        <p:nvSpPr>
          <p:cNvPr id="2" name="Tijdelijke aanduiding voor tekst 1">
            <a:extLst>
              <a:ext uri="{FF2B5EF4-FFF2-40B4-BE49-F238E27FC236}">
                <a16:creationId xmlns:a16="http://schemas.microsoft.com/office/drawing/2014/main" id="{0A19CC7D-442E-A93F-1FFB-9468758045E4}"/>
              </a:ext>
            </a:extLst>
          </p:cNvPr>
          <p:cNvSpPr>
            <a:spLocks noGrp="1"/>
          </p:cNvSpPr>
          <p:nvPr>
            <p:ph type="body" sz="quarter" idx="18"/>
          </p:nvPr>
        </p:nvSpPr>
        <p:spPr>
          <a:xfrm>
            <a:off x="323850" y="296313"/>
            <a:ext cx="3600077" cy="4317082"/>
          </a:xfrm>
        </p:spPr>
        <p:txBody>
          <a:bodyPr/>
          <a:lstStyle/>
          <a:p>
            <a:pPr>
              <a:lnSpc>
                <a:spcPts val="2400"/>
              </a:lnSpc>
              <a:buFont typeface="+mj-lt"/>
              <a:buAutoNum type="arabicPeriod"/>
            </a:pPr>
            <a:r>
              <a:rPr lang="nl-NL" altLang="nl-NL" sz="1800" dirty="0">
                <a:solidFill>
                  <a:srgbClr val="181818"/>
                </a:solidFill>
                <a:latin typeface="Corbel" panose="020B0503020204020204" pitchFamily="34" charset="0"/>
                <a:cs typeface="Arial" charset="0"/>
              </a:rPr>
              <a:t>Concurrentie</a:t>
            </a:r>
          </a:p>
          <a:p>
            <a:pPr>
              <a:lnSpc>
                <a:spcPts val="2400"/>
              </a:lnSpc>
              <a:buFont typeface="+mj-lt"/>
              <a:buAutoNum type="arabicPeriod"/>
            </a:pPr>
            <a:endParaRPr lang="nl-NL" altLang="nl-NL" sz="1800" dirty="0">
              <a:solidFill>
                <a:srgbClr val="181818"/>
              </a:solidFill>
              <a:latin typeface="Corbel" panose="020B0503020204020204" pitchFamily="34" charset="0"/>
              <a:cs typeface="Arial" charset="0"/>
            </a:endParaRPr>
          </a:p>
          <a:p>
            <a:pPr>
              <a:lnSpc>
                <a:spcPts val="2400"/>
              </a:lnSpc>
              <a:buFont typeface="+mj-lt"/>
              <a:buAutoNum type="arabicPeriod"/>
            </a:pPr>
            <a:endParaRPr lang="nl-NL" altLang="nl-NL" sz="1800" dirty="0">
              <a:solidFill>
                <a:srgbClr val="181818"/>
              </a:solidFill>
              <a:latin typeface="Corbel" panose="020B0503020204020204" pitchFamily="34" charset="0"/>
              <a:cs typeface="Arial" charset="0"/>
            </a:endParaRPr>
          </a:p>
          <a:p>
            <a:pPr>
              <a:lnSpc>
                <a:spcPts val="2400"/>
              </a:lnSpc>
              <a:buFont typeface="+mj-lt"/>
              <a:buAutoNum type="arabicPeriod"/>
            </a:pPr>
            <a:r>
              <a:rPr lang="nl-NL" altLang="nl-NL" sz="1800" dirty="0">
                <a:solidFill>
                  <a:srgbClr val="181818"/>
                </a:solidFill>
                <a:latin typeface="Corbel" panose="020B0503020204020204" pitchFamily="34" charset="0"/>
                <a:cs typeface="Arial" charset="0"/>
              </a:rPr>
              <a:t>Consumentenbescherming</a:t>
            </a:r>
          </a:p>
          <a:p>
            <a:pPr>
              <a:lnSpc>
                <a:spcPts val="2400"/>
              </a:lnSpc>
              <a:buFont typeface="+mj-lt"/>
              <a:buAutoNum type="arabicPeriod"/>
            </a:pPr>
            <a:endParaRPr lang="nl-NL" altLang="nl-NL" sz="1800" dirty="0">
              <a:solidFill>
                <a:srgbClr val="181818"/>
              </a:solidFill>
              <a:latin typeface="Corbel" panose="020B0503020204020204" pitchFamily="34" charset="0"/>
              <a:cs typeface="Arial" charset="0"/>
            </a:endParaRPr>
          </a:p>
          <a:p>
            <a:pPr>
              <a:lnSpc>
                <a:spcPts val="2400"/>
              </a:lnSpc>
              <a:buFont typeface="+mj-lt"/>
              <a:buAutoNum type="arabicPeriod"/>
            </a:pPr>
            <a:r>
              <a:rPr lang="nl-NL" altLang="nl-NL" sz="1800" dirty="0">
                <a:solidFill>
                  <a:srgbClr val="181818"/>
                </a:solidFill>
                <a:latin typeface="Corbel" panose="020B0503020204020204" pitchFamily="34" charset="0"/>
                <a:cs typeface="Arial" charset="0"/>
              </a:rPr>
              <a:t>Toegankelijkheid</a:t>
            </a:r>
          </a:p>
          <a:p>
            <a:pPr>
              <a:lnSpc>
                <a:spcPts val="2400"/>
              </a:lnSpc>
              <a:buFont typeface="+mj-lt"/>
              <a:buAutoNum type="arabicPeriod"/>
            </a:pPr>
            <a:endParaRPr lang="nl-NL" altLang="nl-NL" sz="1800" dirty="0">
              <a:solidFill>
                <a:srgbClr val="181818"/>
              </a:solidFill>
              <a:latin typeface="Corbel" panose="020B0503020204020204" pitchFamily="34" charset="0"/>
              <a:cs typeface="Arial" charset="0"/>
            </a:endParaRPr>
          </a:p>
          <a:p>
            <a:pPr>
              <a:lnSpc>
                <a:spcPts val="2400"/>
              </a:lnSpc>
              <a:buFont typeface="+mj-lt"/>
              <a:buAutoNum type="arabicPeriod"/>
            </a:pPr>
            <a:endParaRPr lang="nl-NL" altLang="nl-NL" sz="1800" dirty="0">
              <a:solidFill>
                <a:srgbClr val="181818"/>
              </a:solidFill>
              <a:latin typeface="Corbel" panose="020B0503020204020204" pitchFamily="34" charset="0"/>
              <a:cs typeface="Arial" charset="0"/>
            </a:endParaRPr>
          </a:p>
          <a:p>
            <a:pPr>
              <a:lnSpc>
                <a:spcPts val="2400"/>
              </a:lnSpc>
              <a:buClr>
                <a:schemeClr val="accent3"/>
              </a:buClr>
              <a:buFont typeface="+mj-lt"/>
              <a:buAutoNum type="arabicPeriod"/>
            </a:pPr>
            <a:r>
              <a:rPr lang="nl-NL" altLang="nl-NL" sz="1800" dirty="0">
                <a:solidFill>
                  <a:schemeClr val="accent3"/>
                </a:solidFill>
                <a:latin typeface="Corbel" panose="020B0503020204020204" pitchFamily="34" charset="0"/>
                <a:cs typeface="Arial" charset="0"/>
              </a:rPr>
              <a:t>Ongewenste neveneffecten</a:t>
            </a:r>
          </a:p>
          <a:p>
            <a:pPr>
              <a:lnSpc>
                <a:spcPts val="2400"/>
              </a:lnSpc>
              <a:buClr>
                <a:schemeClr val="accent3"/>
              </a:buClr>
              <a:buFont typeface="+mj-lt"/>
              <a:buAutoNum type="arabicPeriod"/>
            </a:pPr>
            <a:endParaRPr lang="nl-NL" altLang="nl-NL" sz="1800" dirty="0">
              <a:solidFill>
                <a:schemeClr val="accent3"/>
              </a:solidFill>
              <a:latin typeface="Corbel" panose="020B0503020204020204" pitchFamily="34" charset="0"/>
              <a:cs typeface="Arial" charset="0"/>
            </a:endParaRPr>
          </a:p>
          <a:p>
            <a:pPr>
              <a:lnSpc>
                <a:spcPts val="2400"/>
              </a:lnSpc>
              <a:buClr>
                <a:schemeClr val="accent3"/>
              </a:buClr>
              <a:buFont typeface="+mj-lt"/>
              <a:buAutoNum type="arabicPeriod"/>
            </a:pPr>
            <a:r>
              <a:rPr lang="nl-NL" altLang="nl-NL" sz="1800" dirty="0">
                <a:solidFill>
                  <a:schemeClr val="accent3"/>
                </a:solidFill>
                <a:latin typeface="Corbel" panose="020B0503020204020204" pitchFamily="34" charset="0"/>
                <a:cs typeface="Arial" charset="0"/>
              </a:rPr>
              <a:t>(Perceptie van) eerlijkheid en redelijkheid</a:t>
            </a:r>
          </a:p>
          <a:p>
            <a:pPr>
              <a:lnSpc>
                <a:spcPts val="2400"/>
              </a:lnSpc>
              <a:buFont typeface="+mj-lt"/>
              <a:buAutoNum type="arabicPeriod"/>
            </a:pPr>
            <a:endParaRPr lang="nl-NL" altLang="nl-NL" sz="1800" dirty="0">
              <a:solidFill>
                <a:srgbClr val="181818"/>
              </a:solidFill>
              <a:latin typeface="Corbel" panose="020B0503020204020204" pitchFamily="34" charset="0"/>
              <a:cs typeface="Arial" charset="0"/>
            </a:endParaRPr>
          </a:p>
          <a:p>
            <a:pPr>
              <a:lnSpc>
                <a:spcPts val="2400"/>
              </a:lnSpc>
              <a:buFont typeface="+mj-lt"/>
              <a:buAutoNum type="arabicPeriod"/>
            </a:pPr>
            <a:endParaRPr lang="nl-NL" altLang="nl-NL" sz="1800" dirty="0">
              <a:solidFill>
                <a:srgbClr val="181818"/>
              </a:solidFill>
              <a:latin typeface="Corbel" panose="020B0503020204020204" pitchFamily="34" charset="0"/>
              <a:cs typeface="Arial" charset="0"/>
            </a:endParaRPr>
          </a:p>
          <a:p>
            <a:pPr>
              <a:lnSpc>
                <a:spcPts val="2400"/>
              </a:lnSpc>
              <a:buFont typeface="+mj-lt"/>
              <a:buAutoNum type="arabicPeriod"/>
            </a:pPr>
            <a:endParaRPr lang="nl-NL" altLang="nl-NL" sz="1800" dirty="0">
              <a:solidFill>
                <a:srgbClr val="181818"/>
              </a:solidFill>
              <a:latin typeface="Corbel" panose="020B0503020204020204" pitchFamily="34" charset="0"/>
              <a:cs typeface="Arial" charset="0"/>
            </a:endParaRPr>
          </a:p>
        </p:txBody>
      </p:sp>
      <p:sp>
        <p:nvSpPr>
          <p:cNvPr id="4" name="Tijdelijke aanduiding voor tekst 1">
            <a:extLst>
              <a:ext uri="{FF2B5EF4-FFF2-40B4-BE49-F238E27FC236}">
                <a16:creationId xmlns:a16="http://schemas.microsoft.com/office/drawing/2014/main" id="{C2965417-4993-6CFE-992C-8C076AB946E2}"/>
              </a:ext>
            </a:extLst>
          </p:cNvPr>
          <p:cNvSpPr txBox="1">
            <a:spLocks/>
          </p:cNvSpPr>
          <p:nvPr/>
        </p:nvSpPr>
        <p:spPr bwMode="auto">
          <a:xfrm>
            <a:off x="3531800" y="2914757"/>
            <a:ext cx="5504695" cy="1598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E5007D"/>
              </a:buClr>
              <a:buFont typeface="Arial" charset="0"/>
              <a:buChar char="•"/>
              <a:defRPr sz="2200" kern="1200" baseline="0">
                <a:solidFill>
                  <a:schemeClr val="bg2">
                    <a:lumMod val="10000"/>
                  </a:schemeClr>
                </a:solidFill>
                <a:latin typeface="Arial" panose="020B0604020202020204" pitchFamily="34" charset="0"/>
                <a:ea typeface="+mn-ea"/>
                <a:cs typeface="Arial" panose="020B0604020202020204" pitchFamily="34" charset="0"/>
              </a:defRPr>
            </a:lvl1pPr>
            <a:lvl2pPr marL="742950" indent="-285750" algn="l" rtl="0" fontAlgn="base">
              <a:spcBef>
                <a:spcPct val="20000"/>
              </a:spcBef>
              <a:spcAft>
                <a:spcPct val="0"/>
              </a:spcAft>
              <a:buClr>
                <a:srgbClr val="E5007D"/>
              </a:buClr>
              <a:buFont typeface="Arial" charset="0"/>
              <a:buChar char="•"/>
              <a:defRPr sz="2000" kern="1200">
                <a:solidFill>
                  <a:schemeClr val="bg2">
                    <a:lumMod val="10000"/>
                  </a:schemeClr>
                </a:solidFill>
                <a:latin typeface="Arial" panose="020B0604020202020204" pitchFamily="34" charset="0"/>
                <a:ea typeface="+mn-ea"/>
                <a:cs typeface="Arial" panose="020B0604020202020204" pitchFamily="34" charset="0"/>
              </a:defRPr>
            </a:lvl2pPr>
            <a:lvl3pPr marL="1143000" indent="-228600" algn="l" rtl="0" fontAlgn="base">
              <a:spcBef>
                <a:spcPct val="20000"/>
              </a:spcBef>
              <a:spcAft>
                <a:spcPct val="0"/>
              </a:spcAft>
              <a:buClr>
                <a:srgbClr val="E5007D"/>
              </a:buClr>
              <a:buFont typeface="Arial" charset="0"/>
              <a:buChar char="•"/>
              <a:defRPr sz="1800" kern="1200">
                <a:solidFill>
                  <a:schemeClr val="bg2">
                    <a:lumMod val="10000"/>
                  </a:schemeClr>
                </a:solidFill>
                <a:latin typeface="Arial" panose="020B0604020202020204" pitchFamily="34" charset="0"/>
                <a:ea typeface="+mn-ea"/>
                <a:cs typeface="Arial" panose="020B0604020202020204" pitchFamily="34" charset="0"/>
              </a:defRPr>
            </a:lvl3pPr>
            <a:lvl4pPr marL="1600200" indent="-228600" algn="l" rtl="0" fontAlgn="base">
              <a:spcBef>
                <a:spcPct val="20000"/>
              </a:spcBef>
              <a:spcAft>
                <a:spcPct val="0"/>
              </a:spcAft>
              <a:buClr>
                <a:srgbClr val="E5007D"/>
              </a:buClr>
              <a:buFont typeface="Arial" charset="0"/>
              <a:buChar char="•"/>
              <a:defRPr sz="1600" kern="1200">
                <a:solidFill>
                  <a:schemeClr val="bg2">
                    <a:lumMod val="10000"/>
                  </a:schemeClr>
                </a:solidFill>
                <a:latin typeface="Arial" panose="020B0604020202020204" pitchFamily="34" charset="0"/>
                <a:ea typeface="+mn-ea"/>
                <a:cs typeface="Arial" panose="020B0604020202020204" pitchFamily="34" charset="0"/>
              </a:defRPr>
            </a:lvl4pPr>
            <a:lvl5pPr marL="2057400" indent="-228600" algn="l" rtl="0" fontAlgn="base">
              <a:spcBef>
                <a:spcPct val="20000"/>
              </a:spcBef>
              <a:spcAft>
                <a:spcPct val="0"/>
              </a:spcAft>
              <a:buClr>
                <a:srgbClr val="E5007D"/>
              </a:buClr>
              <a:buFont typeface="Arial" charset="0"/>
              <a:buChar char="•"/>
              <a:defRPr sz="1400" kern="1200">
                <a:solidFill>
                  <a:schemeClr val="bg2">
                    <a:lumMod val="1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lnSpc>
                <a:spcPts val="2000"/>
              </a:lnSpc>
            </a:pPr>
            <a:endParaRPr lang="nl-NL" altLang="nl-NL" sz="1800" dirty="0">
              <a:solidFill>
                <a:srgbClr val="007FAE"/>
              </a:solidFill>
              <a:latin typeface="Corbel" panose="020B0503020204020204" pitchFamily="34" charset="0"/>
              <a:cs typeface="Arial" charset="0"/>
            </a:endParaRPr>
          </a:p>
          <a:p>
            <a:pPr lvl="1">
              <a:lnSpc>
                <a:spcPts val="2000"/>
              </a:lnSpc>
            </a:pPr>
            <a:r>
              <a:rPr lang="nl-NL" altLang="nl-NL" sz="1600" dirty="0">
                <a:solidFill>
                  <a:schemeClr val="accent3"/>
                </a:solidFill>
                <a:latin typeface="Corbel" panose="020B0503020204020204" pitchFamily="34" charset="0"/>
                <a:cs typeface="Arial" charset="0"/>
              </a:rPr>
              <a:t>te goedkoop i.v.m. negatieve </a:t>
            </a:r>
            <a:r>
              <a:rPr lang="nl-NL" altLang="nl-NL" sz="1600" dirty="0" err="1">
                <a:solidFill>
                  <a:schemeClr val="accent3"/>
                </a:solidFill>
                <a:latin typeface="Corbel" panose="020B0503020204020204" pitchFamily="34" charset="0"/>
                <a:cs typeface="Arial" charset="0"/>
              </a:rPr>
              <a:t>externaliteiten</a:t>
            </a:r>
            <a:endParaRPr lang="nl-NL" altLang="nl-NL" sz="1600" dirty="0">
              <a:solidFill>
                <a:schemeClr val="accent3"/>
              </a:solidFill>
              <a:latin typeface="Corbel" panose="020B0503020204020204" pitchFamily="34" charset="0"/>
              <a:cs typeface="Arial" charset="0"/>
            </a:endParaRPr>
          </a:p>
          <a:p>
            <a:pPr marL="457200" lvl="1" indent="0">
              <a:lnSpc>
                <a:spcPts val="2000"/>
              </a:lnSpc>
              <a:buNone/>
            </a:pPr>
            <a:endParaRPr lang="nl-NL" altLang="nl-NL" sz="1600" dirty="0">
              <a:solidFill>
                <a:schemeClr val="accent3"/>
              </a:solidFill>
              <a:latin typeface="Corbel" panose="020B0503020204020204" pitchFamily="34" charset="0"/>
              <a:cs typeface="Arial" charset="0"/>
            </a:endParaRPr>
          </a:p>
          <a:p>
            <a:pPr lvl="1">
              <a:lnSpc>
                <a:spcPts val="2000"/>
              </a:lnSpc>
            </a:pPr>
            <a:r>
              <a:rPr lang="nl-NL" altLang="nl-NL" sz="1600" dirty="0">
                <a:solidFill>
                  <a:schemeClr val="accent3"/>
                </a:solidFill>
                <a:latin typeface="Corbel" panose="020B0503020204020204" pitchFamily="34" charset="0"/>
                <a:cs typeface="Arial" charset="0"/>
              </a:rPr>
              <a:t>prijsdiscriminatie "omdat het kan" (i.c.m. marktmacht)</a:t>
            </a:r>
          </a:p>
          <a:p>
            <a:pPr lvl="1">
              <a:lnSpc>
                <a:spcPts val="2000"/>
              </a:lnSpc>
            </a:pPr>
            <a:r>
              <a:rPr lang="nl-NL" altLang="nl-NL" sz="1600" dirty="0">
                <a:solidFill>
                  <a:schemeClr val="accent3"/>
                </a:solidFill>
                <a:latin typeface="Corbel" panose="020B0503020204020204" pitchFamily="34" charset="0"/>
                <a:cs typeface="Arial" charset="0"/>
              </a:rPr>
              <a:t>scheve verhouding prijs / onderliggende kosten</a:t>
            </a:r>
          </a:p>
          <a:p>
            <a:pPr lvl="1">
              <a:lnSpc>
                <a:spcPts val="2000"/>
              </a:lnSpc>
            </a:pPr>
            <a:endParaRPr lang="nl-NL" altLang="nl-NL" sz="1600" dirty="0">
              <a:solidFill>
                <a:srgbClr val="007FAE"/>
              </a:solidFill>
              <a:latin typeface="Corbel" panose="020B0503020204020204" pitchFamily="34" charset="0"/>
              <a:cs typeface="Arial" charset="0"/>
            </a:endParaRPr>
          </a:p>
          <a:p>
            <a:pPr lvl="1">
              <a:lnSpc>
                <a:spcPts val="2000"/>
              </a:lnSpc>
            </a:pPr>
            <a:endParaRPr lang="nl-NL" altLang="nl-NL" sz="1600" dirty="0">
              <a:solidFill>
                <a:srgbClr val="007FAE"/>
              </a:solidFill>
              <a:latin typeface="Corbel" panose="020B0503020204020204" pitchFamily="34" charset="0"/>
              <a:cs typeface="Arial" charset="0"/>
            </a:endParaRPr>
          </a:p>
        </p:txBody>
      </p:sp>
      <p:sp>
        <p:nvSpPr>
          <p:cNvPr id="7" name="Tijdelijke aanduiding voor tekst 1">
            <a:extLst>
              <a:ext uri="{FF2B5EF4-FFF2-40B4-BE49-F238E27FC236}">
                <a16:creationId xmlns:a16="http://schemas.microsoft.com/office/drawing/2014/main" id="{EDF2F7E6-C587-8673-FECC-50557E139C5C}"/>
              </a:ext>
            </a:extLst>
          </p:cNvPr>
          <p:cNvSpPr txBox="1">
            <a:spLocks/>
          </p:cNvSpPr>
          <p:nvPr/>
        </p:nvSpPr>
        <p:spPr bwMode="auto">
          <a:xfrm>
            <a:off x="3531801" y="263762"/>
            <a:ext cx="5272914" cy="1467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E5007D"/>
              </a:buClr>
              <a:buFont typeface="Arial" charset="0"/>
              <a:buChar char="•"/>
              <a:defRPr sz="2200" kern="1200" baseline="0">
                <a:solidFill>
                  <a:schemeClr val="bg2">
                    <a:lumMod val="10000"/>
                  </a:schemeClr>
                </a:solidFill>
                <a:latin typeface="Arial" panose="020B0604020202020204" pitchFamily="34" charset="0"/>
                <a:ea typeface="+mn-ea"/>
                <a:cs typeface="Arial" panose="020B0604020202020204" pitchFamily="34" charset="0"/>
              </a:defRPr>
            </a:lvl1pPr>
            <a:lvl2pPr marL="742950" indent="-285750" algn="l" rtl="0" fontAlgn="base">
              <a:spcBef>
                <a:spcPct val="20000"/>
              </a:spcBef>
              <a:spcAft>
                <a:spcPct val="0"/>
              </a:spcAft>
              <a:buClr>
                <a:srgbClr val="E5007D"/>
              </a:buClr>
              <a:buFont typeface="Arial" charset="0"/>
              <a:buChar char="•"/>
              <a:defRPr sz="2000" kern="1200">
                <a:solidFill>
                  <a:schemeClr val="bg2">
                    <a:lumMod val="10000"/>
                  </a:schemeClr>
                </a:solidFill>
                <a:latin typeface="Arial" panose="020B0604020202020204" pitchFamily="34" charset="0"/>
                <a:ea typeface="+mn-ea"/>
                <a:cs typeface="Arial" panose="020B0604020202020204" pitchFamily="34" charset="0"/>
              </a:defRPr>
            </a:lvl2pPr>
            <a:lvl3pPr marL="1143000" indent="-228600" algn="l" rtl="0" fontAlgn="base">
              <a:spcBef>
                <a:spcPct val="20000"/>
              </a:spcBef>
              <a:spcAft>
                <a:spcPct val="0"/>
              </a:spcAft>
              <a:buClr>
                <a:srgbClr val="E5007D"/>
              </a:buClr>
              <a:buFont typeface="Arial" charset="0"/>
              <a:buChar char="•"/>
              <a:defRPr sz="1800" kern="1200">
                <a:solidFill>
                  <a:schemeClr val="bg2">
                    <a:lumMod val="10000"/>
                  </a:schemeClr>
                </a:solidFill>
                <a:latin typeface="Arial" panose="020B0604020202020204" pitchFamily="34" charset="0"/>
                <a:ea typeface="+mn-ea"/>
                <a:cs typeface="Arial" panose="020B0604020202020204" pitchFamily="34" charset="0"/>
              </a:defRPr>
            </a:lvl3pPr>
            <a:lvl4pPr marL="1600200" indent="-228600" algn="l" rtl="0" fontAlgn="base">
              <a:spcBef>
                <a:spcPct val="20000"/>
              </a:spcBef>
              <a:spcAft>
                <a:spcPct val="0"/>
              </a:spcAft>
              <a:buClr>
                <a:srgbClr val="E5007D"/>
              </a:buClr>
              <a:buFont typeface="Arial" charset="0"/>
              <a:buChar char="•"/>
              <a:defRPr sz="1600" kern="1200">
                <a:solidFill>
                  <a:schemeClr val="bg2">
                    <a:lumMod val="10000"/>
                  </a:schemeClr>
                </a:solidFill>
                <a:latin typeface="Arial" panose="020B0604020202020204" pitchFamily="34" charset="0"/>
                <a:ea typeface="+mn-ea"/>
                <a:cs typeface="Arial" panose="020B0604020202020204" pitchFamily="34" charset="0"/>
              </a:defRPr>
            </a:lvl4pPr>
            <a:lvl5pPr marL="2057400" indent="-228600" algn="l" rtl="0" fontAlgn="base">
              <a:spcBef>
                <a:spcPct val="20000"/>
              </a:spcBef>
              <a:spcAft>
                <a:spcPct val="0"/>
              </a:spcAft>
              <a:buClr>
                <a:srgbClr val="E5007D"/>
              </a:buClr>
              <a:buFont typeface="Arial" charset="0"/>
              <a:buChar char="•"/>
              <a:defRPr sz="1400" kern="1200">
                <a:solidFill>
                  <a:schemeClr val="bg2">
                    <a:lumMod val="1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lnSpc>
                <a:spcPts val="2000"/>
              </a:lnSpc>
            </a:pPr>
            <a:r>
              <a:rPr lang="nl-NL" altLang="nl-NL" sz="1600" dirty="0">
                <a:solidFill>
                  <a:srgbClr val="007FAE"/>
                </a:solidFill>
                <a:latin typeface="Corbel" panose="020B0503020204020204" pitchFamily="34" charset="0"/>
                <a:cs typeface="Arial" charset="0"/>
              </a:rPr>
              <a:t>niet concurrerend (marktmacht)</a:t>
            </a:r>
          </a:p>
          <a:p>
            <a:pPr lvl="1">
              <a:lnSpc>
                <a:spcPts val="2000"/>
              </a:lnSpc>
            </a:pPr>
            <a:r>
              <a:rPr lang="nl-NL" altLang="nl-NL" sz="1600" dirty="0">
                <a:solidFill>
                  <a:srgbClr val="007FAE"/>
                </a:solidFill>
                <a:latin typeface="Corbel" panose="020B0503020204020204" pitchFamily="34" charset="0"/>
                <a:cs typeface="Arial" charset="0"/>
              </a:rPr>
              <a:t>anticompetitief (bijv. uitsluiting)</a:t>
            </a:r>
          </a:p>
          <a:p>
            <a:pPr lvl="1">
              <a:lnSpc>
                <a:spcPts val="2000"/>
              </a:lnSpc>
            </a:pPr>
            <a:endParaRPr lang="nl-NL" altLang="nl-NL" sz="1600" dirty="0">
              <a:solidFill>
                <a:srgbClr val="007FAE"/>
              </a:solidFill>
              <a:latin typeface="Corbel" panose="020B0503020204020204" pitchFamily="34" charset="0"/>
              <a:cs typeface="Arial" charset="0"/>
            </a:endParaRPr>
          </a:p>
          <a:p>
            <a:pPr lvl="1">
              <a:lnSpc>
                <a:spcPts val="2000"/>
              </a:lnSpc>
            </a:pPr>
            <a:endParaRPr lang="nl-NL" altLang="nl-NL" sz="1600" dirty="0">
              <a:solidFill>
                <a:srgbClr val="007FAE"/>
              </a:solidFill>
              <a:latin typeface="Corbel" panose="020B0503020204020204" pitchFamily="34" charset="0"/>
              <a:cs typeface="Arial" charset="0"/>
            </a:endParaRPr>
          </a:p>
          <a:p>
            <a:pPr lvl="1">
              <a:lnSpc>
                <a:spcPts val="2000"/>
              </a:lnSpc>
            </a:pPr>
            <a:r>
              <a:rPr lang="nl-NL" altLang="nl-NL" sz="1600" dirty="0">
                <a:solidFill>
                  <a:srgbClr val="007FAE"/>
                </a:solidFill>
                <a:latin typeface="Corbel" panose="020B0503020204020204" pitchFamily="34" charset="0"/>
                <a:cs typeface="Arial" charset="0"/>
              </a:rPr>
              <a:t>oneerlijke handelspraktijken</a:t>
            </a:r>
          </a:p>
          <a:p>
            <a:pPr marL="457200" lvl="1" indent="0">
              <a:lnSpc>
                <a:spcPts val="2000"/>
              </a:lnSpc>
              <a:buNone/>
            </a:pPr>
            <a:endParaRPr lang="nl-NL" altLang="nl-NL" sz="1600" dirty="0">
              <a:solidFill>
                <a:srgbClr val="007FAE"/>
              </a:solidFill>
              <a:latin typeface="Corbel" panose="020B0503020204020204" pitchFamily="34" charset="0"/>
              <a:cs typeface="Arial" charset="0"/>
            </a:endParaRPr>
          </a:p>
        </p:txBody>
      </p:sp>
      <p:sp>
        <p:nvSpPr>
          <p:cNvPr id="3" name="Tijdelijke aanduiding voor tekst 1">
            <a:extLst>
              <a:ext uri="{FF2B5EF4-FFF2-40B4-BE49-F238E27FC236}">
                <a16:creationId xmlns:a16="http://schemas.microsoft.com/office/drawing/2014/main" id="{F3AD2651-66CB-2ACC-48BF-A3D14F2EC892}"/>
              </a:ext>
            </a:extLst>
          </p:cNvPr>
          <p:cNvSpPr txBox="1">
            <a:spLocks/>
          </p:cNvSpPr>
          <p:nvPr/>
        </p:nvSpPr>
        <p:spPr bwMode="auto">
          <a:xfrm>
            <a:off x="3531801" y="2095507"/>
            <a:ext cx="5272914" cy="718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E5007D"/>
              </a:buClr>
              <a:buFont typeface="Arial" charset="0"/>
              <a:buChar char="•"/>
              <a:defRPr sz="2200" kern="1200" baseline="0">
                <a:solidFill>
                  <a:schemeClr val="bg2">
                    <a:lumMod val="10000"/>
                  </a:schemeClr>
                </a:solidFill>
                <a:latin typeface="Arial" panose="020B0604020202020204" pitchFamily="34" charset="0"/>
                <a:ea typeface="+mn-ea"/>
                <a:cs typeface="Arial" panose="020B0604020202020204" pitchFamily="34" charset="0"/>
              </a:defRPr>
            </a:lvl1pPr>
            <a:lvl2pPr marL="742950" indent="-285750" algn="l" rtl="0" fontAlgn="base">
              <a:spcBef>
                <a:spcPct val="20000"/>
              </a:spcBef>
              <a:spcAft>
                <a:spcPct val="0"/>
              </a:spcAft>
              <a:buClr>
                <a:srgbClr val="E5007D"/>
              </a:buClr>
              <a:buFont typeface="Arial" charset="0"/>
              <a:buChar char="•"/>
              <a:defRPr sz="2000" kern="1200">
                <a:solidFill>
                  <a:schemeClr val="bg2">
                    <a:lumMod val="10000"/>
                  </a:schemeClr>
                </a:solidFill>
                <a:latin typeface="Arial" panose="020B0604020202020204" pitchFamily="34" charset="0"/>
                <a:ea typeface="+mn-ea"/>
                <a:cs typeface="Arial" panose="020B0604020202020204" pitchFamily="34" charset="0"/>
              </a:defRPr>
            </a:lvl2pPr>
            <a:lvl3pPr marL="1143000" indent="-228600" algn="l" rtl="0" fontAlgn="base">
              <a:spcBef>
                <a:spcPct val="20000"/>
              </a:spcBef>
              <a:spcAft>
                <a:spcPct val="0"/>
              </a:spcAft>
              <a:buClr>
                <a:srgbClr val="E5007D"/>
              </a:buClr>
              <a:buFont typeface="Arial" charset="0"/>
              <a:buChar char="•"/>
              <a:defRPr sz="1800" kern="1200">
                <a:solidFill>
                  <a:schemeClr val="bg2">
                    <a:lumMod val="10000"/>
                  </a:schemeClr>
                </a:solidFill>
                <a:latin typeface="Arial" panose="020B0604020202020204" pitchFamily="34" charset="0"/>
                <a:ea typeface="+mn-ea"/>
                <a:cs typeface="Arial" panose="020B0604020202020204" pitchFamily="34" charset="0"/>
              </a:defRPr>
            </a:lvl3pPr>
            <a:lvl4pPr marL="1600200" indent="-228600" algn="l" rtl="0" fontAlgn="base">
              <a:spcBef>
                <a:spcPct val="20000"/>
              </a:spcBef>
              <a:spcAft>
                <a:spcPct val="0"/>
              </a:spcAft>
              <a:buClr>
                <a:srgbClr val="E5007D"/>
              </a:buClr>
              <a:buFont typeface="Arial" charset="0"/>
              <a:buChar char="•"/>
              <a:defRPr sz="1600" kern="1200">
                <a:solidFill>
                  <a:schemeClr val="bg2">
                    <a:lumMod val="10000"/>
                  </a:schemeClr>
                </a:solidFill>
                <a:latin typeface="Arial" panose="020B0604020202020204" pitchFamily="34" charset="0"/>
                <a:ea typeface="+mn-ea"/>
                <a:cs typeface="Arial" panose="020B0604020202020204" pitchFamily="34" charset="0"/>
              </a:defRPr>
            </a:lvl4pPr>
            <a:lvl5pPr marL="2057400" indent="-228600" algn="l" rtl="0" fontAlgn="base">
              <a:spcBef>
                <a:spcPct val="20000"/>
              </a:spcBef>
              <a:spcAft>
                <a:spcPct val="0"/>
              </a:spcAft>
              <a:buClr>
                <a:srgbClr val="E5007D"/>
              </a:buClr>
              <a:buFont typeface="Arial" charset="0"/>
              <a:buChar char="•"/>
              <a:defRPr sz="1400" kern="1200">
                <a:solidFill>
                  <a:schemeClr val="bg2">
                    <a:lumMod val="1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lnSpc>
                <a:spcPts val="2000"/>
              </a:lnSpc>
            </a:pPr>
            <a:r>
              <a:rPr lang="nl-NL" altLang="nl-NL" sz="1600" dirty="0">
                <a:solidFill>
                  <a:srgbClr val="007FAE"/>
                </a:solidFill>
                <a:latin typeface="Corbel" panose="020B0503020204020204" pitchFamily="34" charset="0"/>
                <a:cs typeface="Arial" charset="0"/>
              </a:rPr>
              <a:t>onbetaalbare primaire levensbehoeften</a:t>
            </a:r>
          </a:p>
          <a:p>
            <a:pPr lvl="1">
              <a:lnSpc>
                <a:spcPts val="2000"/>
              </a:lnSpc>
            </a:pPr>
            <a:r>
              <a:rPr lang="nl-NL" altLang="nl-NL" sz="1600" dirty="0">
                <a:solidFill>
                  <a:srgbClr val="007FAE"/>
                </a:solidFill>
                <a:latin typeface="Corbel" panose="020B0503020204020204" pitchFamily="34" charset="0"/>
                <a:cs typeface="Arial" charset="0"/>
              </a:rPr>
              <a:t>onderbenutting </a:t>
            </a:r>
            <a:r>
              <a:rPr lang="nl-NL" altLang="nl-NL" sz="1600" dirty="0" err="1">
                <a:solidFill>
                  <a:srgbClr val="007FAE"/>
                </a:solidFill>
                <a:latin typeface="Corbel" panose="020B0503020204020204" pitchFamily="34" charset="0"/>
                <a:cs typeface="Arial" charset="0"/>
              </a:rPr>
              <a:t>spillovers</a:t>
            </a:r>
            <a:r>
              <a:rPr lang="nl-NL" altLang="nl-NL" sz="1600" dirty="0">
                <a:solidFill>
                  <a:srgbClr val="007FAE"/>
                </a:solidFill>
                <a:latin typeface="Corbel" panose="020B0503020204020204" pitchFamily="34" charset="0"/>
                <a:cs typeface="Arial" charset="0"/>
              </a:rPr>
              <a:t> (positieve </a:t>
            </a:r>
            <a:r>
              <a:rPr lang="nl-NL" altLang="nl-NL" sz="1600" dirty="0" err="1">
                <a:solidFill>
                  <a:srgbClr val="007FAE"/>
                </a:solidFill>
                <a:latin typeface="Corbel" panose="020B0503020204020204" pitchFamily="34" charset="0"/>
                <a:cs typeface="Arial" charset="0"/>
              </a:rPr>
              <a:t>externaliteiten</a:t>
            </a:r>
            <a:r>
              <a:rPr lang="nl-NL" altLang="nl-NL" sz="1600" dirty="0">
                <a:solidFill>
                  <a:srgbClr val="007FAE"/>
                </a:solidFill>
                <a:latin typeface="Corbel" panose="020B0503020204020204" pitchFamily="34" charset="0"/>
                <a:cs typeface="Arial" charset="0"/>
              </a:rPr>
              <a:t>)</a:t>
            </a:r>
          </a:p>
          <a:p>
            <a:pPr marL="457200" lvl="1" indent="0">
              <a:lnSpc>
                <a:spcPts val="2000"/>
              </a:lnSpc>
              <a:buNone/>
            </a:pPr>
            <a:endParaRPr lang="nl-NL" altLang="nl-NL" sz="1600" dirty="0">
              <a:solidFill>
                <a:srgbClr val="007FAE"/>
              </a:solidFill>
              <a:latin typeface="Corbel" panose="020B0503020204020204" pitchFamily="34" charset="0"/>
              <a:cs typeface="Arial" charset="0"/>
            </a:endParaRPr>
          </a:p>
        </p:txBody>
      </p:sp>
    </p:spTree>
    <p:extLst>
      <p:ext uri="{BB962C8B-B14F-4D97-AF65-F5344CB8AC3E}">
        <p14:creationId xmlns:p14="http://schemas.microsoft.com/office/powerpoint/2010/main" val="104319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fgeronde rechthoek 7">
            <a:extLst>
              <a:ext uri="{FF2B5EF4-FFF2-40B4-BE49-F238E27FC236}">
                <a16:creationId xmlns:a16="http://schemas.microsoft.com/office/drawing/2014/main" id="{CC3A832E-CF9E-4668-AA98-9FF8D401DEDE}"/>
              </a:ext>
            </a:extLst>
          </p:cNvPr>
          <p:cNvSpPr/>
          <p:nvPr/>
        </p:nvSpPr>
        <p:spPr>
          <a:xfrm>
            <a:off x="0" y="5294313"/>
            <a:ext cx="9144000" cy="87783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l-NL" sz="1200" b="1" dirty="0"/>
              <a:t>TIP: Maak je dia’s niet te vol, gebruik steekwoorden of kernzinnen</a:t>
            </a:r>
            <a:br>
              <a:rPr lang="nl-NL" sz="1200" b="1" dirty="0"/>
            </a:br>
            <a:r>
              <a:rPr lang="nl-NL" sz="1200" dirty="0"/>
              <a:t>Je presentatie hoort je verhaal te ondersteunen, niet andersom. Maak je slides daarom niet te vol: zet je boodschap in steekwoorden of kernzinnen. Zo kan jouw publiek zich beter focussen op wat je zegt. Zet eventueel wat je extra wilt vertellen in de notities onderaan elke slide.</a:t>
            </a:r>
            <a:endParaRPr lang="nl-NL" sz="1200" b="1" dirty="0"/>
          </a:p>
        </p:txBody>
      </p:sp>
      <p:sp>
        <p:nvSpPr>
          <p:cNvPr id="2" name="Tijdelijke aanduiding voor tekst 1">
            <a:extLst>
              <a:ext uri="{FF2B5EF4-FFF2-40B4-BE49-F238E27FC236}">
                <a16:creationId xmlns:a16="http://schemas.microsoft.com/office/drawing/2014/main" id="{0A19CC7D-442E-A93F-1FFB-9468758045E4}"/>
              </a:ext>
            </a:extLst>
          </p:cNvPr>
          <p:cNvSpPr>
            <a:spLocks noGrp="1"/>
          </p:cNvSpPr>
          <p:nvPr>
            <p:ph type="body" sz="quarter" idx="18"/>
          </p:nvPr>
        </p:nvSpPr>
        <p:spPr>
          <a:xfrm>
            <a:off x="323850" y="1209676"/>
            <a:ext cx="8424863" cy="3590924"/>
          </a:xfrm>
        </p:spPr>
        <p:txBody>
          <a:bodyPr/>
          <a:lstStyle/>
          <a:p>
            <a:pPr>
              <a:lnSpc>
                <a:spcPct val="150000"/>
              </a:lnSpc>
            </a:pPr>
            <a:r>
              <a:rPr lang="nl-NL" altLang="nl-NL" sz="1800" dirty="0">
                <a:solidFill>
                  <a:srgbClr val="181818"/>
                </a:solidFill>
                <a:latin typeface="Corbel" panose="020B0503020204020204" pitchFamily="34" charset="0"/>
                <a:cs typeface="Arial" charset="0"/>
              </a:rPr>
              <a:t>Liberalisering en regulering pakten – tot voor kort – goed uit</a:t>
            </a:r>
            <a:endParaRPr lang="nl-NL" altLang="nl-NL" sz="1800" dirty="0">
              <a:solidFill>
                <a:schemeClr val="accent4"/>
              </a:solidFill>
              <a:latin typeface="Corbel" panose="020B0503020204020204" pitchFamily="34" charset="0"/>
              <a:cs typeface="Arial" charset="0"/>
            </a:endParaRPr>
          </a:p>
          <a:p>
            <a:pPr lvl="1">
              <a:lnSpc>
                <a:spcPct val="150000"/>
              </a:lnSpc>
            </a:pPr>
            <a:r>
              <a:rPr lang="nl-NL" altLang="nl-NL" sz="1400" dirty="0">
                <a:solidFill>
                  <a:srgbClr val="181818"/>
                </a:solidFill>
                <a:latin typeface="Corbel" panose="020B0503020204020204" pitchFamily="34" charset="0"/>
                <a:cs typeface="Arial" charset="0"/>
              </a:rPr>
              <a:t>verticale splitsing / infrastructuur in publiek eigendom</a:t>
            </a:r>
          </a:p>
          <a:p>
            <a:pPr lvl="1">
              <a:lnSpc>
                <a:spcPct val="150000"/>
              </a:lnSpc>
            </a:pPr>
            <a:r>
              <a:rPr lang="nl-NL" altLang="nl-NL" sz="1400" dirty="0">
                <a:solidFill>
                  <a:srgbClr val="181818"/>
                </a:solidFill>
                <a:latin typeface="Corbel" panose="020B0503020204020204" pitchFamily="34" charset="0"/>
                <a:cs typeface="Arial" charset="0"/>
              </a:rPr>
              <a:t>concurrentie in productie en verkoop; vooral gunstig voor overstappers</a:t>
            </a:r>
          </a:p>
          <a:p>
            <a:pPr>
              <a:lnSpc>
                <a:spcPct val="150000"/>
              </a:lnSpc>
            </a:pPr>
            <a:r>
              <a:rPr lang="nl-NL" altLang="nl-NL" sz="1800" dirty="0">
                <a:solidFill>
                  <a:srgbClr val="181818"/>
                </a:solidFill>
                <a:latin typeface="Corbel" panose="020B0503020204020204" pitchFamily="34" charset="0"/>
                <a:cs typeface="Arial" charset="0"/>
              </a:rPr>
              <a:t>Stabiele marktomgeving vertroebelde</a:t>
            </a:r>
          </a:p>
          <a:p>
            <a:pPr lvl="1">
              <a:lnSpc>
                <a:spcPct val="150000"/>
              </a:lnSpc>
            </a:pPr>
            <a:r>
              <a:rPr lang="nl-NL" altLang="nl-NL" sz="1600" dirty="0">
                <a:solidFill>
                  <a:srgbClr val="181818"/>
                </a:solidFill>
                <a:latin typeface="Corbel" panose="020B0503020204020204" pitchFamily="34" charset="0"/>
                <a:cs typeface="Arial" charset="0"/>
              </a:rPr>
              <a:t>dat energie eerste levensbehoefte is</a:t>
            </a:r>
          </a:p>
          <a:p>
            <a:pPr lvl="1">
              <a:lnSpc>
                <a:spcPct val="150000"/>
              </a:lnSpc>
            </a:pPr>
            <a:r>
              <a:rPr lang="nl-NL" altLang="nl-NL" sz="1600" dirty="0">
                <a:solidFill>
                  <a:srgbClr val="181818"/>
                </a:solidFill>
                <a:latin typeface="Corbel" panose="020B0503020204020204" pitchFamily="34" charset="0"/>
                <a:cs typeface="Arial" charset="0"/>
              </a:rPr>
              <a:t>dat betaalbaarheid afhangt van geopolitieke context</a:t>
            </a:r>
          </a:p>
          <a:p>
            <a:pPr>
              <a:lnSpc>
                <a:spcPct val="150000"/>
              </a:lnSpc>
            </a:pPr>
            <a:r>
              <a:rPr lang="nl-NL" altLang="nl-NL" sz="1800" dirty="0">
                <a:solidFill>
                  <a:srgbClr val="181818"/>
                </a:solidFill>
                <a:latin typeface="Corbel" panose="020B0503020204020204" pitchFamily="34" charset="0"/>
                <a:cs typeface="Arial" charset="0"/>
              </a:rPr>
              <a:t>Dat was luxesituatie: oorlog en aanbodschok drukten ons met neus op feiten</a:t>
            </a:r>
          </a:p>
          <a:p>
            <a:pPr>
              <a:lnSpc>
                <a:spcPct val="150000"/>
              </a:lnSpc>
            </a:pPr>
            <a:r>
              <a:rPr lang="nl-NL" altLang="nl-NL" sz="1800" dirty="0">
                <a:solidFill>
                  <a:srgbClr val="181818"/>
                </a:solidFill>
                <a:latin typeface="Corbel" panose="020B0503020204020204" pitchFamily="34" charset="0"/>
                <a:cs typeface="Arial" charset="0"/>
              </a:rPr>
              <a:t>Vooral financieel kwetsbare huishoudens lopen risico</a:t>
            </a:r>
          </a:p>
        </p:txBody>
      </p:sp>
      <p:sp>
        <p:nvSpPr>
          <p:cNvPr id="3" name="Titel 2">
            <a:extLst>
              <a:ext uri="{FF2B5EF4-FFF2-40B4-BE49-F238E27FC236}">
                <a16:creationId xmlns:a16="http://schemas.microsoft.com/office/drawing/2014/main" id="{5401AC54-E10B-F04C-3F4C-EEF4E5A55ED7}"/>
              </a:ext>
            </a:extLst>
          </p:cNvPr>
          <p:cNvSpPr>
            <a:spLocks noGrp="1"/>
          </p:cNvSpPr>
          <p:nvPr>
            <p:ph type="title"/>
          </p:nvPr>
        </p:nvSpPr>
        <p:spPr>
          <a:xfrm>
            <a:off x="323850" y="268288"/>
            <a:ext cx="8420100" cy="790575"/>
          </a:xfrm>
        </p:spPr>
        <p:txBody>
          <a:bodyPr/>
          <a:lstStyle/>
          <a:p>
            <a:r>
              <a:rPr lang="nl-NL" altLang="nl-NL" b="0" dirty="0">
                <a:latin typeface="Corbel" panose="020B0503020204020204" pitchFamily="34" charset="0"/>
                <a:cs typeface="Arial" charset="0"/>
              </a:rPr>
              <a:t>Retailconcurrentie garandeert geen betaalbaarheid</a:t>
            </a:r>
          </a:p>
        </p:txBody>
      </p:sp>
    </p:spTree>
    <p:extLst>
      <p:ext uri="{BB962C8B-B14F-4D97-AF65-F5344CB8AC3E}">
        <p14:creationId xmlns:p14="http://schemas.microsoft.com/office/powerpoint/2010/main" val="3611631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fgeronde rechthoek 7">
            <a:extLst>
              <a:ext uri="{FF2B5EF4-FFF2-40B4-BE49-F238E27FC236}">
                <a16:creationId xmlns:a16="http://schemas.microsoft.com/office/drawing/2014/main" id="{CC3A832E-CF9E-4668-AA98-9FF8D401DEDE}"/>
              </a:ext>
            </a:extLst>
          </p:cNvPr>
          <p:cNvSpPr/>
          <p:nvPr/>
        </p:nvSpPr>
        <p:spPr>
          <a:xfrm>
            <a:off x="0" y="5294313"/>
            <a:ext cx="9144000" cy="87783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l-NL" sz="1200" b="1" dirty="0"/>
              <a:t>TIP: Maak je dia’s niet te vol, gebruik steekwoorden of kernzinnen</a:t>
            </a:r>
            <a:br>
              <a:rPr lang="nl-NL" sz="1200" b="1" dirty="0"/>
            </a:br>
            <a:r>
              <a:rPr lang="nl-NL" sz="1200" dirty="0"/>
              <a:t>Je presentatie hoort je verhaal te ondersteunen, niet andersom. Maak je slides daarom niet te vol: zet je boodschap in steekwoorden of kernzinnen. Zo kan jouw publiek zich beter focussen op wat je zegt. Zet eventueel wat je extra wilt vertellen in de notities onderaan elke slide.</a:t>
            </a:r>
            <a:endParaRPr lang="nl-NL" sz="1200" b="1" dirty="0"/>
          </a:p>
        </p:txBody>
      </p:sp>
      <p:sp>
        <p:nvSpPr>
          <p:cNvPr id="2" name="Tijdelijke aanduiding voor tekst 1">
            <a:extLst>
              <a:ext uri="{FF2B5EF4-FFF2-40B4-BE49-F238E27FC236}">
                <a16:creationId xmlns:a16="http://schemas.microsoft.com/office/drawing/2014/main" id="{0A19CC7D-442E-A93F-1FFB-9468758045E4}"/>
              </a:ext>
            </a:extLst>
          </p:cNvPr>
          <p:cNvSpPr>
            <a:spLocks noGrp="1"/>
          </p:cNvSpPr>
          <p:nvPr>
            <p:ph type="body" sz="quarter" idx="18"/>
          </p:nvPr>
        </p:nvSpPr>
        <p:spPr>
          <a:xfrm>
            <a:off x="323850" y="843559"/>
            <a:ext cx="8424863" cy="3957042"/>
          </a:xfrm>
        </p:spPr>
        <p:txBody>
          <a:bodyPr/>
          <a:lstStyle/>
          <a:p>
            <a:pPr>
              <a:lnSpc>
                <a:spcPct val="150000"/>
              </a:lnSpc>
              <a:buFont typeface="+mj-lt"/>
              <a:buAutoNum type="arabicPeriod"/>
            </a:pPr>
            <a:r>
              <a:rPr lang="nl-NL" altLang="nl-NL" sz="1800" dirty="0">
                <a:solidFill>
                  <a:srgbClr val="181818"/>
                </a:solidFill>
                <a:latin typeface="Corbel" panose="020B0503020204020204" pitchFamily="34" charset="0"/>
                <a:cs typeface="Arial" charset="0"/>
              </a:rPr>
              <a:t>Externe schokken</a:t>
            </a:r>
          </a:p>
          <a:p>
            <a:pPr lvl="1">
              <a:lnSpc>
                <a:spcPct val="150000"/>
              </a:lnSpc>
            </a:pPr>
            <a:r>
              <a:rPr lang="nl-NL" altLang="nl-NL" sz="1600" dirty="0">
                <a:solidFill>
                  <a:srgbClr val="181818"/>
                </a:solidFill>
                <a:latin typeface="Corbel" panose="020B0503020204020204" pitchFamily="34" charset="0"/>
                <a:cs typeface="Arial" charset="0"/>
              </a:rPr>
              <a:t>aanboduitval</a:t>
            </a:r>
          </a:p>
          <a:p>
            <a:pPr>
              <a:lnSpc>
                <a:spcPct val="150000"/>
              </a:lnSpc>
              <a:buFont typeface="+mj-lt"/>
              <a:buAutoNum type="arabicPeriod"/>
            </a:pPr>
            <a:r>
              <a:rPr lang="nl-NL" altLang="nl-NL" sz="1800" dirty="0">
                <a:solidFill>
                  <a:srgbClr val="181818"/>
                </a:solidFill>
                <a:latin typeface="Corbel" panose="020B0503020204020204" pitchFamily="34" charset="0"/>
                <a:cs typeface="Arial" charset="0"/>
              </a:rPr>
              <a:t>Structurele oorzaken</a:t>
            </a:r>
          </a:p>
          <a:p>
            <a:pPr lvl="1">
              <a:lnSpc>
                <a:spcPct val="150000"/>
              </a:lnSpc>
            </a:pPr>
            <a:r>
              <a:rPr lang="nl-NL" altLang="nl-NL" sz="1600" dirty="0">
                <a:solidFill>
                  <a:srgbClr val="181818"/>
                </a:solidFill>
                <a:latin typeface="Corbel" panose="020B0503020204020204" pitchFamily="34" charset="0"/>
                <a:cs typeface="Arial" charset="0"/>
              </a:rPr>
              <a:t>langdurig hoge inputprijzen, lage koopkracht, ...</a:t>
            </a:r>
          </a:p>
          <a:p>
            <a:pPr>
              <a:lnSpc>
                <a:spcPct val="150000"/>
              </a:lnSpc>
              <a:buFont typeface="+mj-lt"/>
              <a:buAutoNum type="arabicPeriod"/>
            </a:pPr>
            <a:r>
              <a:rPr lang="nl-NL" altLang="nl-NL" sz="1800" dirty="0">
                <a:solidFill>
                  <a:srgbClr val="181818"/>
                </a:solidFill>
                <a:latin typeface="Corbel" panose="020B0503020204020204" pitchFamily="34" charset="0"/>
                <a:cs typeface="Arial" charset="0"/>
              </a:rPr>
              <a:t>Haperende concurrentie</a:t>
            </a:r>
          </a:p>
          <a:p>
            <a:pPr lvl="1">
              <a:lnSpc>
                <a:spcPct val="150000"/>
              </a:lnSpc>
            </a:pPr>
            <a:r>
              <a:rPr lang="nl-NL" altLang="nl-NL" sz="1600" dirty="0">
                <a:solidFill>
                  <a:srgbClr val="181818"/>
                </a:solidFill>
                <a:latin typeface="Corbel" panose="020B0503020204020204" pitchFamily="34" charset="0"/>
                <a:cs typeface="Arial" charset="0"/>
              </a:rPr>
              <a:t>marktimperfecties, ongunstig concurrentie-evenwicht, stilzwijgende collusie, ...</a:t>
            </a:r>
          </a:p>
          <a:p>
            <a:pPr>
              <a:lnSpc>
                <a:spcPct val="150000"/>
              </a:lnSpc>
              <a:buFont typeface="+mj-lt"/>
              <a:buAutoNum type="arabicPeriod"/>
            </a:pPr>
            <a:r>
              <a:rPr lang="nl-NL" altLang="nl-NL" sz="1800" dirty="0">
                <a:solidFill>
                  <a:srgbClr val="181818"/>
                </a:solidFill>
                <a:latin typeface="Corbel" panose="020B0503020204020204" pitchFamily="34" charset="0"/>
                <a:cs typeface="Arial" charset="0"/>
              </a:rPr>
              <a:t>Misleiding</a:t>
            </a:r>
          </a:p>
          <a:p>
            <a:pPr lvl="1">
              <a:lnSpc>
                <a:spcPct val="150000"/>
              </a:lnSpc>
            </a:pPr>
            <a:r>
              <a:rPr lang="nl-NL" altLang="nl-NL" sz="1600" dirty="0">
                <a:solidFill>
                  <a:srgbClr val="181818"/>
                </a:solidFill>
                <a:latin typeface="Corbel" panose="020B0503020204020204" pitchFamily="34" charset="0"/>
                <a:cs typeface="Arial" charset="0"/>
              </a:rPr>
              <a:t>agressieve werving, oneerlijke handelspraktijken</a:t>
            </a:r>
          </a:p>
          <a:p>
            <a:pPr marL="57150" indent="0" algn="r">
              <a:lnSpc>
                <a:spcPct val="150000"/>
              </a:lnSpc>
              <a:buNone/>
            </a:pPr>
            <a:r>
              <a:rPr lang="nl-NL" altLang="nl-NL" sz="1200" dirty="0">
                <a:solidFill>
                  <a:srgbClr val="5F1F7A"/>
                </a:solidFill>
                <a:latin typeface="Corbel" panose="020B0503020204020204" pitchFamily="34" charset="0"/>
                <a:cs typeface="Arial" charset="0"/>
              </a:rPr>
              <a:t>*Hoog is niet equivalent aan problematisch</a:t>
            </a:r>
          </a:p>
        </p:txBody>
      </p:sp>
      <p:sp>
        <p:nvSpPr>
          <p:cNvPr id="3" name="Titel 2">
            <a:extLst>
              <a:ext uri="{FF2B5EF4-FFF2-40B4-BE49-F238E27FC236}">
                <a16:creationId xmlns:a16="http://schemas.microsoft.com/office/drawing/2014/main" id="{5401AC54-E10B-F04C-3F4C-EEF4E5A55ED7}"/>
              </a:ext>
            </a:extLst>
          </p:cNvPr>
          <p:cNvSpPr>
            <a:spLocks noGrp="1"/>
          </p:cNvSpPr>
          <p:nvPr>
            <p:ph type="title"/>
          </p:nvPr>
        </p:nvSpPr>
        <p:spPr>
          <a:xfrm>
            <a:off x="328613" y="94158"/>
            <a:ext cx="8420100" cy="790575"/>
          </a:xfrm>
        </p:spPr>
        <p:txBody>
          <a:bodyPr/>
          <a:lstStyle/>
          <a:p>
            <a:r>
              <a:rPr lang="nl-NL" altLang="nl-NL" b="0" dirty="0">
                <a:latin typeface="Corbel" panose="020B0503020204020204" pitchFamily="34" charset="0"/>
                <a:cs typeface="Arial" charset="0"/>
              </a:rPr>
              <a:t>Algemene oorzaken van hoge prijzen*</a:t>
            </a:r>
          </a:p>
        </p:txBody>
      </p:sp>
    </p:spTree>
    <p:extLst>
      <p:ext uri="{BB962C8B-B14F-4D97-AF65-F5344CB8AC3E}">
        <p14:creationId xmlns:p14="http://schemas.microsoft.com/office/powerpoint/2010/main" val="2499049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fgeronde rechthoek 7">
            <a:extLst>
              <a:ext uri="{FF2B5EF4-FFF2-40B4-BE49-F238E27FC236}">
                <a16:creationId xmlns:a16="http://schemas.microsoft.com/office/drawing/2014/main" id="{CC3A832E-CF9E-4668-AA98-9FF8D401DEDE}"/>
              </a:ext>
            </a:extLst>
          </p:cNvPr>
          <p:cNvSpPr/>
          <p:nvPr/>
        </p:nvSpPr>
        <p:spPr>
          <a:xfrm>
            <a:off x="0" y="5294313"/>
            <a:ext cx="9144000" cy="87783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l-NL" sz="1200" b="1" dirty="0"/>
              <a:t>TIP: Maak je dia’s niet te vol, gebruik steekwoorden of kernzinnen</a:t>
            </a:r>
            <a:br>
              <a:rPr lang="nl-NL" sz="1200" b="1" dirty="0"/>
            </a:br>
            <a:r>
              <a:rPr lang="nl-NL" sz="1200" dirty="0"/>
              <a:t>Je presentatie hoort je verhaal te ondersteunen, niet andersom. Maak je slides daarom niet te vol: zet je boodschap in steekwoorden of kernzinnen. Zo kan jouw publiek zich beter focussen op wat je zegt. Zet eventueel wat je extra wilt vertellen in de notities onderaan elke slide.</a:t>
            </a:r>
            <a:endParaRPr lang="nl-NL" sz="1200" b="1" dirty="0"/>
          </a:p>
        </p:txBody>
      </p:sp>
      <p:sp>
        <p:nvSpPr>
          <p:cNvPr id="2" name="Tijdelijke aanduiding voor tekst 1">
            <a:extLst>
              <a:ext uri="{FF2B5EF4-FFF2-40B4-BE49-F238E27FC236}">
                <a16:creationId xmlns:a16="http://schemas.microsoft.com/office/drawing/2014/main" id="{0A19CC7D-442E-A93F-1FFB-9468758045E4}"/>
              </a:ext>
            </a:extLst>
          </p:cNvPr>
          <p:cNvSpPr>
            <a:spLocks noGrp="1"/>
          </p:cNvSpPr>
          <p:nvPr>
            <p:ph type="body" sz="quarter" idx="18"/>
          </p:nvPr>
        </p:nvSpPr>
        <p:spPr>
          <a:xfrm>
            <a:off x="323850" y="1055390"/>
            <a:ext cx="8424863" cy="3592810"/>
          </a:xfrm>
        </p:spPr>
        <p:txBody>
          <a:bodyPr/>
          <a:lstStyle/>
          <a:p>
            <a:pPr>
              <a:lnSpc>
                <a:spcPct val="150000"/>
              </a:lnSpc>
            </a:pPr>
            <a:r>
              <a:rPr lang="nl-NL" altLang="nl-NL" sz="1800" dirty="0">
                <a:solidFill>
                  <a:srgbClr val="181818"/>
                </a:solidFill>
                <a:latin typeface="Corbel" panose="020B0503020204020204" pitchFamily="34" charset="0"/>
                <a:cs typeface="Arial" charset="0"/>
              </a:rPr>
              <a:t>2022-2023: zorgen over stilvallen concurrentie</a:t>
            </a:r>
          </a:p>
          <a:p>
            <a:pPr lvl="1">
              <a:lnSpc>
                <a:spcPct val="150000"/>
              </a:lnSpc>
            </a:pPr>
            <a:r>
              <a:rPr lang="nl-NL" altLang="nl-NL" sz="1400" dirty="0">
                <a:solidFill>
                  <a:srgbClr val="181818"/>
                </a:solidFill>
                <a:latin typeface="Corbel" panose="020B0503020204020204" pitchFamily="34" charset="0"/>
                <a:cs typeface="Arial" charset="0"/>
              </a:rPr>
              <a:t>geen werving; droogvallend aanbod op vergelijkingssites; amper overstap</a:t>
            </a:r>
          </a:p>
          <a:p>
            <a:pPr>
              <a:lnSpc>
                <a:spcPct val="150000"/>
              </a:lnSpc>
            </a:pPr>
            <a:r>
              <a:rPr lang="nl-NL" altLang="nl-NL" sz="1800" dirty="0">
                <a:solidFill>
                  <a:srgbClr val="181818"/>
                </a:solidFill>
                <a:latin typeface="Corbel" panose="020B0503020204020204" pitchFamily="34" charset="0"/>
                <a:cs typeface="Arial" charset="0"/>
              </a:rPr>
              <a:t>Aangescherpt toezicht + maandelijkse Monitor Consumentenmarkt Energie</a:t>
            </a:r>
          </a:p>
          <a:p>
            <a:pPr>
              <a:lnSpc>
                <a:spcPct val="150000"/>
              </a:lnSpc>
            </a:pPr>
            <a:r>
              <a:rPr lang="nl-NL" altLang="nl-NL" sz="1800" dirty="0">
                <a:solidFill>
                  <a:srgbClr val="181818"/>
                </a:solidFill>
                <a:latin typeface="Corbel" panose="020B0503020204020204" pitchFamily="34" charset="0"/>
                <a:cs typeface="Arial" charset="0"/>
              </a:rPr>
              <a:t>Bedrijfsbezoeken Eneco, Essent, </a:t>
            </a:r>
            <a:r>
              <a:rPr lang="nl-NL" altLang="nl-NL" sz="1800" dirty="0" err="1">
                <a:solidFill>
                  <a:srgbClr val="181818"/>
                </a:solidFill>
                <a:latin typeface="Corbel" panose="020B0503020204020204" pitchFamily="34" charset="0"/>
                <a:cs typeface="Arial" charset="0"/>
              </a:rPr>
              <a:t>Vattenfall</a:t>
            </a:r>
            <a:r>
              <a:rPr lang="nl-NL" altLang="nl-NL" sz="1800" dirty="0">
                <a:solidFill>
                  <a:srgbClr val="181818"/>
                </a:solidFill>
                <a:latin typeface="Corbel" panose="020B0503020204020204" pitchFamily="34" charset="0"/>
                <a:cs typeface="Arial" charset="0"/>
              </a:rPr>
              <a:t>, Budget Thuis, </a:t>
            </a:r>
            <a:r>
              <a:rPr lang="nl-NL" altLang="nl-NL" sz="1800" dirty="0" err="1">
                <a:solidFill>
                  <a:srgbClr val="181818"/>
                </a:solidFill>
                <a:latin typeface="Corbel" panose="020B0503020204020204" pitchFamily="34" charset="0"/>
                <a:cs typeface="Arial" charset="0"/>
              </a:rPr>
              <a:t>Greenchoice</a:t>
            </a:r>
            <a:r>
              <a:rPr lang="nl-NL" altLang="nl-NL" sz="1800" dirty="0">
                <a:solidFill>
                  <a:srgbClr val="181818"/>
                </a:solidFill>
                <a:latin typeface="Corbel" panose="020B0503020204020204" pitchFamily="34" charset="0"/>
                <a:cs typeface="Arial" charset="0"/>
              </a:rPr>
              <a:t> en ENGIE</a:t>
            </a:r>
          </a:p>
          <a:p>
            <a:pPr lvl="1">
              <a:lnSpc>
                <a:spcPct val="150000"/>
              </a:lnSpc>
            </a:pPr>
            <a:r>
              <a:rPr lang="nl-NL" altLang="nl-NL" sz="1400" dirty="0">
                <a:solidFill>
                  <a:srgbClr val="181818"/>
                </a:solidFill>
                <a:latin typeface="Corbel" panose="020B0503020204020204" pitchFamily="34" charset="0"/>
                <a:cs typeface="Arial" charset="0"/>
              </a:rPr>
              <a:t>winst op tarieven (0-5%) in 2022 vergelijkbaar met eerdere jaren</a:t>
            </a:r>
          </a:p>
          <a:p>
            <a:pPr lvl="1">
              <a:lnSpc>
                <a:spcPct val="150000"/>
              </a:lnSpc>
            </a:pPr>
            <a:r>
              <a:rPr lang="nl-NL" altLang="nl-NL" sz="1400" dirty="0">
                <a:solidFill>
                  <a:srgbClr val="181818"/>
                </a:solidFill>
                <a:latin typeface="Corbel" panose="020B0503020204020204" pitchFamily="34" charset="0"/>
                <a:cs typeface="Arial" charset="0"/>
              </a:rPr>
              <a:t>hoge inkoopkosten + afdekken van sterk toegenomen risico's → hogere eindgebruikersprijzen</a:t>
            </a:r>
          </a:p>
          <a:p>
            <a:pPr lvl="1">
              <a:lnSpc>
                <a:spcPct val="150000"/>
              </a:lnSpc>
            </a:pPr>
            <a:r>
              <a:rPr lang="nl-NL" altLang="nl-NL" sz="1400" dirty="0">
                <a:solidFill>
                  <a:srgbClr val="181818"/>
                </a:solidFill>
                <a:latin typeface="Corbel" panose="020B0503020204020204" pitchFamily="34" charset="0"/>
                <a:cs typeface="Arial" charset="0"/>
              </a:rPr>
              <a:t>leveranciers kopen maand of langer van tevoren in → daling groothandelsprijs werkt vertraagd door</a:t>
            </a:r>
          </a:p>
          <a:p>
            <a:pPr>
              <a:lnSpc>
                <a:spcPct val="150000"/>
              </a:lnSpc>
            </a:pPr>
            <a:r>
              <a:rPr lang="nl-NL" altLang="nl-NL" sz="1800" dirty="0">
                <a:solidFill>
                  <a:srgbClr val="181818"/>
                </a:solidFill>
                <a:latin typeface="Corbel" panose="020B0503020204020204" pitchFamily="34" charset="0"/>
                <a:cs typeface="Arial" charset="0"/>
              </a:rPr>
              <a:t>Geen onredelijke tarieven; geen aanwijzingen voor stilzwijgende collusie</a:t>
            </a:r>
          </a:p>
        </p:txBody>
      </p:sp>
      <p:sp>
        <p:nvSpPr>
          <p:cNvPr id="3" name="Titel 2">
            <a:extLst>
              <a:ext uri="{FF2B5EF4-FFF2-40B4-BE49-F238E27FC236}">
                <a16:creationId xmlns:a16="http://schemas.microsoft.com/office/drawing/2014/main" id="{5401AC54-E10B-F04C-3F4C-EEF4E5A55ED7}"/>
              </a:ext>
            </a:extLst>
          </p:cNvPr>
          <p:cNvSpPr>
            <a:spLocks noGrp="1"/>
          </p:cNvSpPr>
          <p:nvPr>
            <p:ph type="title"/>
          </p:nvPr>
        </p:nvSpPr>
        <p:spPr>
          <a:xfrm>
            <a:off x="323850" y="109240"/>
            <a:ext cx="8640763" cy="790575"/>
          </a:xfrm>
        </p:spPr>
        <p:txBody>
          <a:bodyPr/>
          <a:lstStyle/>
          <a:p>
            <a:r>
              <a:rPr lang="nl-NL" altLang="nl-NL" b="0" dirty="0">
                <a:latin typeface="Corbel" panose="020B0503020204020204" pitchFamily="34" charset="0"/>
                <a:cs typeface="Arial" charset="0"/>
              </a:rPr>
              <a:t>Onderzoek ACM naar tarieven van 6 grootste leveranciers</a:t>
            </a:r>
          </a:p>
        </p:txBody>
      </p:sp>
    </p:spTree>
    <p:extLst>
      <p:ext uri="{BB962C8B-B14F-4D97-AF65-F5344CB8AC3E}">
        <p14:creationId xmlns:p14="http://schemas.microsoft.com/office/powerpoint/2010/main" val="3821969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fgeronde rechthoek 7">
            <a:extLst>
              <a:ext uri="{FF2B5EF4-FFF2-40B4-BE49-F238E27FC236}">
                <a16:creationId xmlns:a16="http://schemas.microsoft.com/office/drawing/2014/main" id="{CC3A832E-CF9E-4668-AA98-9FF8D401DEDE}"/>
              </a:ext>
            </a:extLst>
          </p:cNvPr>
          <p:cNvSpPr/>
          <p:nvPr/>
        </p:nvSpPr>
        <p:spPr>
          <a:xfrm>
            <a:off x="0" y="5294313"/>
            <a:ext cx="9144000" cy="87783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l-NL" sz="1200" b="1" dirty="0"/>
              <a:t>TIP: Maak je dia’s niet te vol, gebruik steekwoorden of kernzinnen</a:t>
            </a:r>
            <a:br>
              <a:rPr lang="nl-NL" sz="1200" b="1" dirty="0"/>
            </a:br>
            <a:r>
              <a:rPr lang="nl-NL" sz="1200" dirty="0"/>
              <a:t>Je presentatie hoort je verhaal te ondersteunen, niet andersom. Maak je slides daarom niet te vol: zet je boodschap in steekwoorden of kernzinnen. Zo kan jouw publiek zich beter focussen op wat je zegt. Zet eventueel wat je extra wilt vertellen in de notities onderaan elke slide.</a:t>
            </a:r>
            <a:endParaRPr lang="nl-NL" sz="1200" b="1" dirty="0"/>
          </a:p>
        </p:txBody>
      </p:sp>
      <p:sp>
        <p:nvSpPr>
          <p:cNvPr id="2" name="Tijdelijke aanduiding voor tekst 1">
            <a:extLst>
              <a:ext uri="{FF2B5EF4-FFF2-40B4-BE49-F238E27FC236}">
                <a16:creationId xmlns:a16="http://schemas.microsoft.com/office/drawing/2014/main" id="{0A19CC7D-442E-A93F-1FFB-9468758045E4}"/>
              </a:ext>
            </a:extLst>
          </p:cNvPr>
          <p:cNvSpPr>
            <a:spLocks noGrp="1"/>
          </p:cNvSpPr>
          <p:nvPr>
            <p:ph type="body" sz="quarter" idx="18"/>
          </p:nvPr>
        </p:nvSpPr>
        <p:spPr>
          <a:xfrm>
            <a:off x="323850" y="690177"/>
            <a:ext cx="8424863" cy="4034224"/>
          </a:xfrm>
        </p:spPr>
        <p:txBody>
          <a:bodyPr/>
          <a:lstStyle/>
          <a:p>
            <a:pPr>
              <a:lnSpc>
                <a:spcPct val="150000"/>
              </a:lnSpc>
            </a:pPr>
            <a:r>
              <a:rPr lang="nl-NL" altLang="nl-NL" sz="1800" dirty="0">
                <a:solidFill>
                  <a:srgbClr val="181818"/>
                </a:solidFill>
                <a:latin typeface="Corbel" panose="020B0503020204020204" pitchFamily="34" charset="0"/>
                <a:cs typeface="Arial" charset="0"/>
              </a:rPr>
              <a:t>Prijzen schieten als raket omhoog bij duurdere grondstoffen, maar dwarrelen neer als veertjes wanneer inkoopkosten dalen</a:t>
            </a:r>
          </a:p>
          <a:p>
            <a:pPr>
              <a:lnSpc>
                <a:spcPct val="150000"/>
              </a:lnSpc>
            </a:pPr>
            <a:r>
              <a:rPr lang="nl-NL" altLang="nl-NL" sz="1800" dirty="0">
                <a:solidFill>
                  <a:srgbClr val="181818"/>
                </a:solidFill>
                <a:latin typeface="Corbel" panose="020B0503020204020204" pitchFamily="34" charset="0"/>
                <a:cs typeface="Arial" charset="0"/>
              </a:rPr>
              <a:t>Benzinemarkt*</a:t>
            </a:r>
          </a:p>
          <a:p>
            <a:pPr lvl="1">
              <a:lnSpc>
                <a:spcPct val="150000"/>
              </a:lnSpc>
            </a:pPr>
            <a:r>
              <a:rPr lang="nl-NL" altLang="nl-NL" sz="1600" dirty="0">
                <a:solidFill>
                  <a:srgbClr val="181818"/>
                </a:solidFill>
                <a:latin typeface="Corbel" panose="020B0503020204020204" pitchFamily="34" charset="0"/>
                <a:cs typeface="Arial" charset="0"/>
              </a:rPr>
              <a:t>benzineprijzen stijgen snel en dalen langzaam t.o.v. veranderingen  olieprijs</a:t>
            </a:r>
          </a:p>
          <a:p>
            <a:pPr lvl="1">
              <a:lnSpc>
                <a:spcPct val="150000"/>
              </a:lnSpc>
            </a:pPr>
            <a:r>
              <a:rPr lang="nl-NL" altLang="nl-NL" sz="1600" dirty="0">
                <a:solidFill>
                  <a:srgbClr val="181818"/>
                </a:solidFill>
                <a:latin typeface="Corbel" panose="020B0503020204020204" pitchFamily="34" charset="0"/>
                <a:cs typeface="Arial" charset="0"/>
              </a:rPr>
              <a:t>asymmetrische prijsdoorwerking kostte consument 2,2 - 4,8 cent/liter (2007–2023)</a:t>
            </a:r>
          </a:p>
          <a:p>
            <a:pPr>
              <a:lnSpc>
                <a:spcPct val="150000"/>
              </a:lnSpc>
            </a:pPr>
            <a:r>
              <a:rPr lang="nl-NL" altLang="nl-NL" sz="1800" dirty="0">
                <a:solidFill>
                  <a:srgbClr val="181818"/>
                </a:solidFill>
                <a:latin typeface="Corbel" panose="020B0503020204020204" pitchFamily="34" charset="0"/>
                <a:cs typeface="Arial" charset="0"/>
              </a:rPr>
              <a:t>Energiemarkt</a:t>
            </a:r>
          </a:p>
          <a:p>
            <a:pPr lvl="1">
              <a:lnSpc>
                <a:spcPct val="150000"/>
              </a:lnSpc>
            </a:pPr>
            <a:r>
              <a:rPr lang="nl-NL" altLang="nl-NL" sz="1600" dirty="0">
                <a:solidFill>
                  <a:srgbClr val="181818"/>
                </a:solidFill>
                <a:latin typeface="Corbel" panose="020B0503020204020204" pitchFamily="34" charset="0"/>
                <a:cs typeface="Arial" charset="0"/>
              </a:rPr>
              <a:t>toegenomen volatiliteit groothandelsmarkt schept onduidelijkheid voor afnemers</a:t>
            </a:r>
          </a:p>
          <a:p>
            <a:pPr lvl="1">
              <a:lnSpc>
                <a:spcPct val="150000"/>
              </a:lnSpc>
            </a:pPr>
            <a:r>
              <a:rPr lang="nl-NL" altLang="nl-NL" sz="1600" dirty="0">
                <a:solidFill>
                  <a:srgbClr val="181818"/>
                </a:solidFill>
                <a:latin typeface="Corbel" panose="020B0503020204020204" pitchFamily="34" charset="0"/>
                <a:cs typeface="Arial" charset="0"/>
              </a:rPr>
              <a:t>onderzoek Economisch Bureau ACM m.b.v. gedetailleerde informatie over inkoopstrategieën leveranciers</a:t>
            </a:r>
            <a:endParaRPr lang="nl-NL" altLang="nl-NL" sz="2000" dirty="0">
              <a:solidFill>
                <a:srgbClr val="181818"/>
              </a:solidFill>
              <a:latin typeface="Corbel" panose="020B0503020204020204" pitchFamily="34" charset="0"/>
              <a:cs typeface="Arial" charset="0"/>
            </a:endParaRPr>
          </a:p>
          <a:p>
            <a:pPr marL="0" indent="0">
              <a:lnSpc>
                <a:spcPct val="150000"/>
              </a:lnSpc>
              <a:buNone/>
            </a:pPr>
            <a:r>
              <a:rPr lang="nl-NL" altLang="nl-NL" sz="1200" dirty="0">
                <a:solidFill>
                  <a:srgbClr val="181818"/>
                </a:solidFill>
                <a:latin typeface="Corbel" panose="020B0503020204020204" pitchFamily="34" charset="0"/>
                <a:cs typeface="Arial" charset="0"/>
              </a:rPr>
              <a:t>* Stef de Jong / ACM in ESB 22 jan. 2024</a:t>
            </a:r>
          </a:p>
        </p:txBody>
      </p:sp>
      <p:sp>
        <p:nvSpPr>
          <p:cNvPr id="3" name="Titel 2">
            <a:extLst>
              <a:ext uri="{FF2B5EF4-FFF2-40B4-BE49-F238E27FC236}">
                <a16:creationId xmlns:a16="http://schemas.microsoft.com/office/drawing/2014/main" id="{5401AC54-E10B-F04C-3F4C-EEF4E5A55ED7}"/>
              </a:ext>
            </a:extLst>
          </p:cNvPr>
          <p:cNvSpPr>
            <a:spLocks noGrp="1"/>
          </p:cNvSpPr>
          <p:nvPr>
            <p:ph type="title"/>
          </p:nvPr>
        </p:nvSpPr>
        <p:spPr>
          <a:xfrm>
            <a:off x="323850" y="9907"/>
            <a:ext cx="8640763" cy="680270"/>
          </a:xfrm>
        </p:spPr>
        <p:txBody>
          <a:bodyPr/>
          <a:lstStyle/>
          <a:p>
            <a:r>
              <a:rPr lang="nl-NL" altLang="nl-NL" b="0" i="1" dirty="0" err="1">
                <a:latin typeface="Corbel" panose="020B0503020204020204" pitchFamily="34" charset="0"/>
                <a:cs typeface="Arial" charset="0"/>
              </a:rPr>
              <a:t>Rockets</a:t>
            </a:r>
            <a:r>
              <a:rPr lang="nl-NL" altLang="nl-NL" b="0" i="1" dirty="0">
                <a:latin typeface="Corbel" panose="020B0503020204020204" pitchFamily="34" charset="0"/>
                <a:cs typeface="Arial" charset="0"/>
              </a:rPr>
              <a:t> </a:t>
            </a:r>
            <a:r>
              <a:rPr lang="nl-NL" altLang="nl-NL" b="0" i="1" dirty="0" err="1">
                <a:latin typeface="Corbel" panose="020B0503020204020204" pitchFamily="34" charset="0"/>
                <a:cs typeface="Arial" charset="0"/>
              </a:rPr>
              <a:t>and</a:t>
            </a:r>
            <a:r>
              <a:rPr lang="nl-NL" altLang="nl-NL" b="0" i="1" dirty="0">
                <a:latin typeface="Corbel" panose="020B0503020204020204" pitchFamily="34" charset="0"/>
                <a:cs typeface="Arial" charset="0"/>
              </a:rPr>
              <a:t> </a:t>
            </a:r>
            <a:r>
              <a:rPr lang="nl-NL" altLang="nl-NL" b="0" i="1" dirty="0" err="1">
                <a:latin typeface="Corbel" panose="020B0503020204020204" pitchFamily="34" charset="0"/>
                <a:cs typeface="Arial" charset="0"/>
              </a:rPr>
              <a:t>feathers</a:t>
            </a:r>
            <a:r>
              <a:rPr lang="nl-NL" altLang="nl-NL" b="0" i="1" dirty="0">
                <a:latin typeface="Corbel" panose="020B0503020204020204" pitchFamily="34" charset="0"/>
                <a:cs typeface="Arial" charset="0"/>
              </a:rPr>
              <a:t>?</a:t>
            </a:r>
          </a:p>
        </p:txBody>
      </p:sp>
    </p:spTree>
    <p:extLst>
      <p:ext uri="{BB962C8B-B14F-4D97-AF65-F5344CB8AC3E}">
        <p14:creationId xmlns:p14="http://schemas.microsoft.com/office/powerpoint/2010/main" val="2280620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fgeronde rechthoek 7">
            <a:extLst>
              <a:ext uri="{FF2B5EF4-FFF2-40B4-BE49-F238E27FC236}">
                <a16:creationId xmlns:a16="http://schemas.microsoft.com/office/drawing/2014/main" id="{CC3A832E-CF9E-4668-AA98-9FF8D401DEDE}"/>
              </a:ext>
            </a:extLst>
          </p:cNvPr>
          <p:cNvSpPr/>
          <p:nvPr/>
        </p:nvSpPr>
        <p:spPr>
          <a:xfrm>
            <a:off x="0" y="5294313"/>
            <a:ext cx="9144000" cy="87783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l-NL" sz="1200" b="1" dirty="0"/>
              <a:t>TIP: Maak je dia’s niet te vol, gebruik steekwoorden of kernzinnen</a:t>
            </a:r>
            <a:br>
              <a:rPr lang="nl-NL" sz="1200" b="1" dirty="0"/>
            </a:br>
            <a:r>
              <a:rPr lang="nl-NL" sz="1200" dirty="0"/>
              <a:t>Je presentatie hoort je verhaal te ondersteunen, niet andersom. Maak je slides daarom niet te vol: zet je boodschap in steekwoorden of kernzinnen. Zo kan jouw publiek zich beter focussen op wat je zegt. Zet eventueel wat je extra wilt vertellen in de notities onderaan elke slide.</a:t>
            </a:r>
            <a:endParaRPr lang="nl-NL" sz="1200" b="1" dirty="0"/>
          </a:p>
        </p:txBody>
      </p:sp>
      <p:sp>
        <p:nvSpPr>
          <p:cNvPr id="2" name="Tijdelijke aanduiding voor tekst 1">
            <a:extLst>
              <a:ext uri="{FF2B5EF4-FFF2-40B4-BE49-F238E27FC236}">
                <a16:creationId xmlns:a16="http://schemas.microsoft.com/office/drawing/2014/main" id="{0A19CC7D-442E-A93F-1FFB-9468758045E4}"/>
              </a:ext>
            </a:extLst>
          </p:cNvPr>
          <p:cNvSpPr>
            <a:spLocks noGrp="1"/>
          </p:cNvSpPr>
          <p:nvPr>
            <p:ph type="body" sz="quarter" idx="18"/>
          </p:nvPr>
        </p:nvSpPr>
        <p:spPr>
          <a:xfrm>
            <a:off x="323850" y="915566"/>
            <a:ext cx="8568630" cy="3732634"/>
          </a:xfrm>
        </p:spPr>
        <p:txBody>
          <a:bodyPr/>
          <a:lstStyle/>
          <a:p>
            <a:pPr>
              <a:lnSpc>
                <a:spcPct val="150000"/>
              </a:lnSpc>
            </a:pPr>
            <a:r>
              <a:rPr lang="nl-NL" altLang="nl-NL" sz="1800" dirty="0">
                <a:solidFill>
                  <a:srgbClr val="181818"/>
                </a:solidFill>
                <a:latin typeface="Corbel" panose="020B0503020204020204" pitchFamily="34" charset="0"/>
                <a:cs typeface="Arial" charset="0"/>
              </a:rPr>
              <a:t>Inkoopkosten bedrijfsleven gestegen, in lijn met hogere gasprijzen (CBS)</a:t>
            </a:r>
          </a:p>
          <a:p>
            <a:pPr>
              <a:lnSpc>
                <a:spcPct val="150000"/>
              </a:lnSpc>
            </a:pPr>
            <a:r>
              <a:rPr lang="nl-NL" altLang="nl-NL" sz="1800" dirty="0">
                <a:solidFill>
                  <a:srgbClr val="181818"/>
                </a:solidFill>
                <a:latin typeface="Corbel" panose="020B0503020204020204" pitchFamily="34" charset="0"/>
                <a:cs typeface="Arial" charset="0"/>
              </a:rPr>
              <a:t>2022: bedrijven in aantal sectoren verhoogden afzetprijzen – soms meer dan proportioneel (CPB 2023, Rabo 2023, Financiën 2024)</a:t>
            </a:r>
          </a:p>
          <a:p>
            <a:pPr lvl="1">
              <a:lnSpc>
                <a:spcPct val="150000"/>
              </a:lnSpc>
            </a:pPr>
            <a:r>
              <a:rPr lang="nl-NL" altLang="nl-NL" sz="1600" dirty="0">
                <a:solidFill>
                  <a:srgbClr val="181818"/>
                </a:solidFill>
                <a:latin typeface="Corbel" panose="020B0503020204020204" pitchFamily="34" charset="0"/>
                <a:cs typeface="Arial" charset="0"/>
              </a:rPr>
              <a:t>hogere brutowinstmarges (bijv. financiële instellingen, luchtvaart, energie), vooral bovenin waardeketen (bijv. olie- en gaswinning)</a:t>
            </a:r>
          </a:p>
          <a:p>
            <a:pPr lvl="1">
              <a:lnSpc>
                <a:spcPct val="150000"/>
              </a:lnSpc>
            </a:pPr>
            <a:r>
              <a:rPr lang="nl-NL" altLang="nl-NL" sz="1600" dirty="0">
                <a:solidFill>
                  <a:srgbClr val="181818"/>
                </a:solidFill>
                <a:latin typeface="Corbel" panose="020B0503020204020204" pitchFamily="34" charset="0"/>
                <a:cs typeface="Arial" charset="0"/>
              </a:rPr>
              <a:t>hogere nettowinstmarges aannemelijk</a:t>
            </a:r>
          </a:p>
          <a:p>
            <a:pPr>
              <a:lnSpc>
                <a:spcPct val="150000"/>
              </a:lnSpc>
            </a:pPr>
            <a:r>
              <a:rPr lang="nl-NL" altLang="nl-NL" sz="1800" dirty="0">
                <a:solidFill>
                  <a:srgbClr val="181818"/>
                </a:solidFill>
                <a:latin typeface="Corbel" panose="020B0503020204020204" pitchFamily="34" charset="0"/>
                <a:cs typeface="Arial" charset="0"/>
              </a:rPr>
              <a:t>Mogelijke samenhang brutomarge / sectorconcentratie (Financiën)</a:t>
            </a:r>
          </a:p>
          <a:p>
            <a:pPr lvl="1">
              <a:lnSpc>
                <a:spcPct val="150000"/>
              </a:lnSpc>
            </a:pPr>
            <a:r>
              <a:rPr lang="nl-NL" altLang="nl-NL" sz="1600" dirty="0">
                <a:solidFill>
                  <a:srgbClr val="181818"/>
                </a:solidFill>
                <a:latin typeface="Corbel" panose="020B0503020204020204" pitchFamily="34" charset="0"/>
                <a:cs typeface="Arial" charset="0"/>
              </a:rPr>
              <a:t>robuust resultaat? wat is het mechanisme? (zie aftrap Weber en </a:t>
            </a:r>
            <a:r>
              <a:rPr lang="nl-NL" altLang="nl-NL" sz="1600" dirty="0" err="1">
                <a:solidFill>
                  <a:srgbClr val="181818"/>
                </a:solidFill>
                <a:latin typeface="Corbel" panose="020B0503020204020204" pitchFamily="34" charset="0"/>
                <a:cs typeface="Arial" charset="0"/>
              </a:rPr>
              <a:t>Wasner</a:t>
            </a:r>
            <a:r>
              <a:rPr lang="nl-NL" altLang="nl-NL" sz="1600" dirty="0">
                <a:solidFill>
                  <a:srgbClr val="181818"/>
                </a:solidFill>
                <a:latin typeface="Corbel" panose="020B0503020204020204" pitchFamily="34" charset="0"/>
                <a:cs typeface="Arial" charset="0"/>
              </a:rPr>
              <a:t> 2023)</a:t>
            </a:r>
          </a:p>
          <a:p>
            <a:pPr marL="0" indent="0">
              <a:lnSpc>
                <a:spcPct val="150000"/>
              </a:lnSpc>
              <a:buNone/>
            </a:pPr>
            <a:endParaRPr lang="nl-NL" altLang="nl-NL" sz="1800" dirty="0">
              <a:solidFill>
                <a:srgbClr val="181818"/>
              </a:solidFill>
              <a:latin typeface="Corbel" panose="020B0503020204020204" pitchFamily="34" charset="0"/>
              <a:cs typeface="Arial" charset="0"/>
            </a:endParaRPr>
          </a:p>
        </p:txBody>
      </p:sp>
      <p:sp>
        <p:nvSpPr>
          <p:cNvPr id="3" name="Titel 2">
            <a:extLst>
              <a:ext uri="{FF2B5EF4-FFF2-40B4-BE49-F238E27FC236}">
                <a16:creationId xmlns:a16="http://schemas.microsoft.com/office/drawing/2014/main" id="{5401AC54-E10B-F04C-3F4C-EEF4E5A55ED7}"/>
              </a:ext>
            </a:extLst>
          </p:cNvPr>
          <p:cNvSpPr>
            <a:spLocks noGrp="1"/>
          </p:cNvSpPr>
          <p:nvPr>
            <p:ph type="title"/>
          </p:nvPr>
        </p:nvSpPr>
        <p:spPr>
          <a:xfrm>
            <a:off x="323850" y="-24543"/>
            <a:ext cx="8640763" cy="699542"/>
          </a:xfrm>
        </p:spPr>
        <p:txBody>
          <a:bodyPr/>
          <a:lstStyle/>
          <a:p>
            <a:r>
              <a:rPr lang="nl-NL" altLang="nl-NL" b="0" dirty="0">
                <a:latin typeface="Corbel" panose="020B0503020204020204" pitchFamily="34" charset="0"/>
                <a:cs typeface="Arial" charset="0"/>
              </a:rPr>
              <a:t>Doorwerking energiecrisis</a:t>
            </a:r>
          </a:p>
        </p:txBody>
      </p:sp>
    </p:spTree>
    <p:extLst>
      <p:ext uri="{BB962C8B-B14F-4D97-AF65-F5344CB8AC3E}">
        <p14:creationId xmlns:p14="http://schemas.microsoft.com/office/powerpoint/2010/main" val="3238630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el 2"/>
          <p:cNvSpPr>
            <a:spLocks noGrp="1"/>
          </p:cNvSpPr>
          <p:nvPr>
            <p:ph type="title"/>
          </p:nvPr>
        </p:nvSpPr>
        <p:spPr>
          <a:xfrm>
            <a:off x="5652120" y="1798042"/>
            <a:ext cx="3312493" cy="1547416"/>
          </a:xfrm>
        </p:spPr>
        <p:txBody>
          <a:bodyPr/>
          <a:lstStyle/>
          <a:p>
            <a:r>
              <a:rPr lang="nl-NL" altLang="nl-NL" b="0" dirty="0">
                <a:latin typeface="Corbel" panose="020B0503020204020204" pitchFamily="34" charset="0"/>
                <a:cs typeface="Arial" charset="0"/>
              </a:rPr>
              <a:t>3. Toezicht door geïntegreerde marktautoriteit</a:t>
            </a:r>
          </a:p>
        </p:txBody>
      </p:sp>
      <p:sp>
        <p:nvSpPr>
          <p:cNvPr id="7" name="Afgeronde rechthoek 6"/>
          <p:cNvSpPr/>
          <p:nvPr/>
        </p:nvSpPr>
        <p:spPr>
          <a:xfrm>
            <a:off x="0" y="5308600"/>
            <a:ext cx="3816350" cy="863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l-NL" sz="1200" b="1" dirty="0"/>
              <a:t>TIP: Voettekst op alle slides invoegen</a:t>
            </a:r>
            <a:br>
              <a:rPr lang="nl-NL" sz="1200" b="1" dirty="0"/>
            </a:br>
            <a:r>
              <a:rPr lang="nl-NL" sz="1200" dirty="0"/>
              <a:t>Ga naar tabblad ‘Invoegen’ &gt; ‘Koptekst en voettekst’ en vul je eigen voettekst in. Bijvoorbeeld de titel van je presentatie. Klik vervolgens op ‘overal toepassen’. </a:t>
            </a:r>
            <a:endParaRPr lang="nl-NL" sz="1200" b="1" dirty="0"/>
          </a:p>
        </p:txBody>
      </p:sp>
      <p:sp>
        <p:nvSpPr>
          <p:cNvPr id="8" name="Afgeronde rechthoek 7"/>
          <p:cNvSpPr/>
          <p:nvPr/>
        </p:nvSpPr>
        <p:spPr>
          <a:xfrm>
            <a:off x="3881438" y="5294313"/>
            <a:ext cx="5256212" cy="87788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nl-NL" sz="1200" b="1" dirty="0"/>
              <a:t>TIP: Datum op alle slides invoegen of aanpassen</a:t>
            </a:r>
            <a:br>
              <a:rPr lang="nl-NL" sz="1200" b="1" dirty="0"/>
            </a:br>
            <a:r>
              <a:rPr lang="nl-NL" sz="1200" dirty="0"/>
              <a:t>Ga naar tabblad ‘Invoegen’ &gt; ‘Datum en tijd’. Altijd de huidige datum weergeven? Selecteer ‘Automatisch bijwerken’. Vaste datum weergeven? Selecteer ‘Vast’ en vul in. Klik vervolgens op ‘overal toepassen’. </a:t>
            </a:r>
            <a:endParaRPr lang="nl-NL" sz="1200" b="1" dirty="0"/>
          </a:p>
        </p:txBody>
      </p:sp>
      <p:pic>
        <p:nvPicPr>
          <p:cNvPr id="2" name="Afbeelding 1" descr="Afbeelding met buitenshuis, gebouw, hemel, toren&#10;&#10;Automatisch gegenereerde beschrijving">
            <a:extLst>
              <a:ext uri="{FF2B5EF4-FFF2-40B4-BE49-F238E27FC236}">
                <a16:creationId xmlns:a16="http://schemas.microsoft.com/office/drawing/2014/main" id="{3C58D79E-6366-1D44-318E-5DB3FEBAF04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6481" r="1" b="1"/>
          <a:stretch/>
        </p:blipFill>
        <p:spPr>
          <a:xfrm>
            <a:off x="0" y="0"/>
            <a:ext cx="5454340" cy="4803775"/>
          </a:xfrm>
          <a:prstGeom prst="rect">
            <a:avLst/>
          </a:prstGeom>
          <a:noFill/>
        </p:spPr>
      </p:pic>
    </p:spTree>
    <p:extLst>
      <p:ext uri="{BB962C8B-B14F-4D97-AF65-F5344CB8AC3E}">
        <p14:creationId xmlns:p14="http://schemas.microsoft.com/office/powerpoint/2010/main" val="1068339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jdelijke aanduiding voor tekst 1"/>
          <p:cNvSpPr>
            <a:spLocks noGrp="1"/>
          </p:cNvSpPr>
          <p:nvPr>
            <p:ph type="body" sz="quarter" idx="18"/>
          </p:nvPr>
        </p:nvSpPr>
        <p:spPr>
          <a:xfrm>
            <a:off x="107504" y="952923"/>
            <a:ext cx="4194683" cy="3803382"/>
          </a:xfrm>
        </p:spPr>
        <p:txBody>
          <a:bodyPr/>
          <a:lstStyle/>
          <a:p>
            <a:pPr>
              <a:lnSpc>
                <a:spcPct val="150000"/>
              </a:lnSpc>
              <a:buFont typeface="+mj-lt"/>
              <a:buAutoNum type="arabicPeriod"/>
            </a:pPr>
            <a:r>
              <a:rPr lang="en-US" altLang="nl-NL" sz="1600" b="1" dirty="0">
                <a:solidFill>
                  <a:schemeClr val="accent4"/>
                </a:solidFill>
                <a:latin typeface="Corbel" panose="020B0503020204020204" pitchFamily="34" charset="0"/>
                <a:cs typeface="Arial" charset="0"/>
              </a:rPr>
              <a:t>Rare circumstances:</a:t>
            </a:r>
            <a:r>
              <a:rPr lang="en-US" altLang="nl-NL" sz="1600" dirty="0">
                <a:solidFill>
                  <a:srgbClr val="181818"/>
                </a:solidFill>
                <a:latin typeface="Corbel" panose="020B0503020204020204" pitchFamily="34" charset="0"/>
                <a:cs typeface="Arial" charset="0"/>
              </a:rPr>
              <a:t> protection against shocks that make energy unaffordable</a:t>
            </a:r>
          </a:p>
          <a:p>
            <a:pPr>
              <a:lnSpc>
                <a:spcPct val="150000"/>
              </a:lnSpc>
              <a:buFont typeface="+mj-lt"/>
              <a:buAutoNum type="arabicPeriod"/>
            </a:pPr>
            <a:r>
              <a:rPr lang="en-US" altLang="nl-NL" sz="1600" b="1" dirty="0">
                <a:solidFill>
                  <a:schemeClr val="accent4"/>
                </a:solidFill>
                <a:latin typeface="Corbel" panose="020B0503020204020204" pitchFamily="34" charset="0"/>
                <a:cs typeface="Arial" charset="0"/>
              </a:rPr>
              <a:t>Targeted:</a:t>
            </a:r>
            <a:r>
              <a:rPr lang="en-US" altLang="nl-NL" sz="1600" dirty="0">
                <a:solidFill>
                  <a:srgbClr val="181818"/>
                </a:solidFill>
                <a:latin typeface="Corbel" panose="020B0503020204020204" pitchFamily="34" charset="0"/>
                <a:cs typeface="Arial" charset="0"/>
              </a:rPr>
              <a:t> affordable energy for vulnerable households</a:t>
            </a:r>
          </a:p>
          <a:p>
            <a:pPr>
              <a:lnSpc>
                <a:spcPct val="150000"/>
              </a:lnSpc>
              <a:buFont typeface="+mj-lt"/>
              <a:buAutoNum type="arabicPeriod"/>
            </a:pPr>
            <a:r>
              <a:rPr lang="en-US" altLang="nl-NL" sz="1600" b="1" dirty="0">
                <a:solidFill>
                  <a:schemeClr val="accent4"/>
                </a:solidFill>
                <a:latin typeface="Corbel" panose="020B0503020204020204" pitchFamily="34" charset="0"/>
                <a:cs typeface="Arial" charset="0"/>
              </a:rPr>
              <a:t>Market oversight:</a:t>
            </a:r>
            <a:r>
              <a:rPr lang="en-US" altLang="nl-NL" sz="1600" dirty="0">
                <a:solidFill>
                  <a:srgbClr val="181818"/>
                </a:solidFill>
                <a:latin typeface="Corbel" panose="020B0503020204020204" pitchFamily="34" charset="0"/>
                <a:cs typeface="Arial" charset="0"/>
              </a:rPr>
              <a:t> protecting households against ineffective competition</a:t>
            </a:r>
          </a:p>
          <a:p>
            <a:pPr>
              <a:lnSpc>
                <a:spcPct val="150000"/>
              </a:lnSpc>
              <a:buFont typeface="+mj-lt"/>
              <a:buAutoNum type="arabicPeriod"/>
            </a:pPr>
            <a:endParaRPr lang="en-US" altLang="nl-NL" sz="1600" dirty="0">
              <a:solidFill>
                <a:srgbClr val="181818"/>
              </a:solidFill>
              <a:latin typeface="Corbel" panose="020B0503020204020204" pitchFamily="34" charset="0"/>
              <a:cs typeface="Arial" charset="0"/>
            </a:endParaRPr>
          </a:p>
          <a:p>
            <a:pPr>
              <a:lnSpc>
                <a:spcPct val="150000"/>
              </a:lnSpc>
              <a:buFont typeface="+mj-lt"/>
              <a:buAutoNum type="arabicPeriod"/>
            </a:pPr>
            <a:r>
              <a:rPr lang="en-US" altLang="nl-NL" sz="1600" b="1" dirty="0">
                <a:solidFill>
                  <a:srgbClr val="007FAE"/>
                </a:solidFill>
                <a:latin typeface="Corbel" panose="020B0503020204020204" pitchFamily="34" charset="0"/>
                <a:cs typeface="Arial" charset="0"/>
              </a:rPr>
              <a:t>Supplier oversight</a:t>
            </a:r>
            <a:r>
              <a:rPr lang="en-US" altLang="nl-NL" sz="1600" dirty="0">
                <a:solidFill>
                  <a:srgbClr val="007FAE"/>
                </a:solidFill>
                <a:latin typeface="Corbel" panose="020B0503020204020204" pitchFamily="34" charset="0"/>
                <a:cs typeface="Arial" charset="0"/>
              </a:rPr>
              <a:t>: </a:t>
            </a:r>
            <a:r>
              <a:rPr lang="en-US" altLang="nl-NL" sz="1600" dirty="0">
                <a:solidFill>
                  <a:srgbClr val="181818"/>
                </a:solidFill>
                <a:latin typeface="Corbel" panose="020B0503020204020204" pitchFamily="34" charset="0"/>
                <a:cs typeface="Arial" charset="0"/>
              </a:rPr>
              <a:t>protection against aggressive/unfair commercial practices</a:t>
            </a:r>
          </a:p>
        </p:txBody>
      </p:sp>
      <p:sp>
        <p:nvSpPr>
          <p:cNvPr id="7" name="Afgeronde rechthoek 6"/>
          <p:cNvSpPr/>
          <p:nvPr/>
        </p:nvSpPr>
        <p:spPr>
          <a:xfrm>
            <a:off x="0" y="5308600"/>
            <a:ext cx="3816350" cy="863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l-NL" sz="1200" b="1" dirty="0"/>
              <a:t>TIP: Voettekst op alle slides invoegen</a:t>
            </a:r>
            <a:br>
              <a:rPr lang="nl-NL" sz="1200" b="1" dirty="0"/>
            </a:br>
            <a:r>
              <a:rPr lang="nl-NL" sz="1200" dirty="0"/>
              <a:t>Ga naar tabblad ‘Invoegen’ &gt; ‘Koptekst en voettekst’ en vul je eigen voettekst in. Bijvoorbeeld de titel van je presentatie. Klik vervolgens op ‘overal toepassen’. </a:t>
            </a:r>
            <a:endParaRPr lang="nl-NL" sz="1200" b="1" dirty="0"/>
          </a:p>
        </p:txBody>
      </p:sp>
      <p:sp>
        <p:nvSpPr>
          <p:cNvPr id="8" name="Afgeronde rechthoek 7"/>
          <p:cNvSpPr/>
          <p:nvPr/>
        </p:nvSpPr>
        <p:spPr>
          <a:xfrm>
            <a:off x="3881438" y="5294313"/>
            <a:ext cx="5256212" cy="87788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nl-NL" sz="1200" b="1" dirty="0"/>
              <a:t>TIP: Datum op alle slides invoegen of aanpassen</a:t>
            </a:r>
            <a:br>
              <a:rPr lang="nl-NL" sz="1200" b="1" dirty="0"/>
            </a:br>
            <a:r>
              <a:rPr lang="nl-NL" sz="1200" dirty="0"/>
              <a:t>Ga naar tabblad ‘Invoegen’ &gt; ‘Datum en tijd’. Altijd de huidige datum weergeven? Selecteer ‘Automatisch bijwerken’. Vaste datum weergeven? Selecteer ‘Vast’ en vul in. Klik vervolgens op ‘overal toepassen’. </a:t>
            </a:r>
            <a:endParaRPr lang="nl-NL" sz="1200" b="1" dirty="0"/>
          </a:p>
        </p:txBody>
      </p:sp>
      <p:sp>
        <p:nvSpPr>
          <p:cNvPr id="2" name="Tijdelijke aanduiding voor tekst 1">
            <a:extLst>
              <a:ext uri="{FF2B5EF4-FFF2-40B4-BE49-F238E27FC236}">
                <a16:creationId xmlns:a16="http://schemas.microsoft.com/office/drawing/2014/main" id="{3A8A0F37-5F18-111F-7961-38572ACB69A6}"/>
              </a:ext>
            </a:extLst>
          </p:cNvPr>
          <p:cNvSpPr txBox="1">
            <a:spLocks/>
          </p:cNvSpPr>
          <p:nvPr/>
        </p:nvSpPr>
        <p:spPr bwMode="auto">
          <a:xfrm>
            <a:off x="4679579" y="924987"/>
            <a:ext cx="4458071" cy="3803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E5007D"/>
              </a:buClr>
              <a:buFont typeface="Arial" charset="0"/>
              <a:buChar char="•"/>
              <a:defRPr sz="2200" kern="1200" baseline="0">
                <a:solidFill>
                  <a:schemeClr val="bg2">
                    <a:lumMod val="10000"/>
                  </a:schemeClr>
                </a:solidFill>
                <a:latin typeface="Arial" panose="020B0604020202020204" pitchFamily="34" charset="0"/>
                <a:ea typeface="+mn-ea"/>
                <a:cs typeface="Arial" panose="020B0604020202020204" pitchFamily="34" charset="0"/>
              </a:defRPr>
            </a:lvl1pPr>
            <a:lvl2pPr marL="742950" indent="-285750" algn="l" rtl="0" fontAlgn="base">
              <a:spcBef>
                <a:spcPct val="20000"/>
              </a:spcBef>
              <a:spcAft>
                <a:spcPct val="0"/>
              </a:spcAft>
              <a:buClr>
                <a:srgbClr val="E5007D"/>
              </a:buClr>
              <a:buFont typeface="Arial" charset="0"/>
              <a:buChar char="•"/>
              <a:defRPr sz="2000" kern="1200">
                <a:solidFill>
                  <a:schemeClr val="bg2">
                    <a:lumMod val="10000"/>
                  </a:schemeClr>
                </a:solidFill>
                <a:latin typeface="Arial" panose="020B0604020202020204" pitchFamily="34" charset="0"/>
                <a:ea typeface="+mn-ea"/>
                <a:cs typeface="Arial" panose="020B0604020202020204" pitchFamily="34" charset="0"/>
              </a:defRPr>
            </a:lvl2pPr>
            <a:lvl3pPr marL="1143000" indent="-228600" algn="l" rtl="0" fontAlgn="base">
              <a:spcBef>
                <a:spcPct val="20000"/>
              </a:spcBef>
              <a:spcAft>
                <a:spcPct val="0"/>
              </a:spcAft>
              <a:buClr>
                <a:srgbClr val="E5007D"/>
              </a:buClr>
              <a:buFont typeface="Arial" charset="0"/>
              <a:buChar char="•"/>
              <a:defRPr sz="1800" kern="1200">
                <a:solidFill>
                  <a:schemeClr val="bg2">
                    <a:lumMod val="10000"/>
                  </a:schemeClr>
                </a:solidFill>
                <a:latin typeface="Arial" panose="020B0604020202020204" pitchFamily="34" charset="0"/>
                <a:ea typeface="+mn-ea"/>
                <a:cs typeface="Arial" panose="020B0604020202020204" pitchFamily="34" charset="0"/>
              </a:defRPr>
            </a:lvl3pPr>
            <a:lvl4pPr marL="1600200" indent="-228600" algn="l" rtl="0" fontAlgn="base">
              <a:spcBef>
                <a:spcPct val="20000"/>
              </a:spcBef>
              <a:spcAft>
                <a:spcPct val="0"/>
              </a:spcAft>
              <a:buClr>
                <a:srgbClr val="E5007D"/>
              </a:buClr>
              <a:buFont typeface="Arial" charset="0"/>
              <a:buChar char="•"/>
              <a:defRPr sz="1600" kern="1200">
                <a:solidFill>
                  <a:schemeClr val="bg2">
                    <a:lumMod val="10000"/>
                  </a:schemeClr>
                </a:solidFill>
                <a:latin typeface="Arial" panose="020B0604020202020204" pitchFamily="34" charset="0"/>
                <a:ea typeface="+mn-ea"/>
                <a:cs typeface="Arial" panose="020B0604020202020204" pitchFamily="34" charset="0"/>
              </a:defRPr>
            </a:lvl4pPr>
            <a:lvl5pPr marL="2057400" indent="-228600" algn="l" rtl="0" fontAlgn="base">
              <a:spcBef>
                <a:spcPct val="20000"/>
              </a:spcBef>
              <a:spcAft>
                <a:spcPct val="0"/>
              </a:spcAft>
              <a:buClr>
                <a:srgbClr val="E5007D"/>
              </a:buClr>
              <a:buFont typeface="Arial" charset="0"/>
              <a:buChar char="•"/>
              <a:defRPr sz="1400" kern="1200">
                <a:solidFill>
                  <a:schemeClr val="bg2">
                    <a:lumMod val="1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50000"/>
              </a:lnSpc>
              <a:buFont typeface="+mj-lt"/>
              <a:buAutoNum type="arabicPeriod"/>
            </a:pPr>
            <a:r>
              <a:rPr lang="nl-NL" altLang="nl-NL" sz="1600" dirty="0">
                <a:solidFill>
                  <a:schemeClr val="accent4"/>
                </a:solidFill>
                <a:latin typeface="Corbel" panose="020B0503020204020204" pitchFamily="34" charset="0"/>
                <a:cs typeface="Arial" charset="0"/>
              </a:rPr>
              <a:t>Maximumprijs, rantsoenering, noodvoorraad</a:t>
            </a:r>
          </a:p>
          <a:p>
            <a:pPr>
              <a:lnSpc>
                <a:spcPct val="150000"/>
              </a:lnSpc>
              <a:buFont typeface="+mj-lt"/>
              <a:buAutoNum type="arabicPeriod"/>
            </a:pPr>
            <a:endParaRPr lang="nl-NL" altLang="nl-NL" sz="1600" dirty="0">
              <a:solidFill>
                <a:srgbClr val="181818"/>
              </a:solidFill>
              <a:latin typeface="Corbel" panose="020B0503020204020204" pitchFamily="34" charset="0"/>
              <a:cs typeface="Arial" charset="0"/>
            </a:endParaRPr>
          </a:p>
          <a:p>
            <a:pPr>
              <a:lnSpc>
                <a:spcPct val="150000"/>
              </a:lnSpc>
              <a:buFont typeface="+mj-lt"/>
              <a:buAutoNum type="arabicPeriod"/>
            </a:pPr>
            <a:r>
              <a:rPr lang="nl-NL" altLang="nl-NL" sz="1600" dirty="0">
                <a:solidFill>
                  <a:schemeClr val="accent4"/>
                </a:solidFill>
                <a:latin typeface="Corbel" panose="020B0503020204020204" pitchFamily="34" charset="0"/>
                <a:cs typeface="Arial" charset="0"/>
              </a:rPr>
              <a:t>Woningisolatie + inkomenssteun of prijsbeleid (sociaal tarief)</a:t>
            </a:r>
            <a:endParaRPr lang="nl-NL" altLang="nl-NL" sz="1600" dirty="0">
              <a:solidFill>
                <a:srgbClr val="181818"/>
              </a:solidFill>
              <a:latin typeface="Corbel" panose="020B0503020204020204" pitchFamily="34" charset="0"/>
              <a:cs typeface="Arial" charset="0"/>
            </a:endParaRPr>
          </a:p>
          <a:p>
            <a:pPr>
              <a:lnSpc>
                <a:spcPct val="150000"/>
              </a:lnSpc>
              <a:buFont typeface="+mj-lt"/>
              <a:buAutoNum type="arabicPeriod"/>
            </a:pPr>
            <a:r>
              <a:rPr lang="nl-NL" altLang="nl-NL" sz="1600" b="1" dirty="0">
                <a:solidFill>
                  <a:schemeClr val="accent4"/>
                </a:solidFill>
                <a:latin typeface="Corbel" panose="020B0503020204020204" pitchFamily="34" charset="0"/>
                <a:cs typeface="Arial" charset="0"/>
              </a:rPr>
              <a:t>ACM:</a:t>
            </a:r>
            <a:r>
              <a:rPr lang="nl-NL" altLang="nl-NL" sz="1600" dirty="0">
                <a:solidFill>
                  <a:schemeClr val="accent4"/>
                </a:solidFill>
                <a:latin typeface="Corbel" panose="020B0503020204020204" pitchFamily="34" charset="0"/>
                <a:cs typeface="Arial" charset="0"/>
              </a:rPr>
              <a:t> marktmonitor + maximeren van onredelijk hoog tarief (op termijn mogelijk een </a:t>
            </a:r>
            <a:r>
              <a:rPr lang="nl-NL" altLang="nl-NL" sz="1600" i="1" dirty="0">
                <a:solidFill>
                  <a:schemeClr val="accent4"/>
                </a:solidFill>
                <a:latin typeface="Corbel" panose="020B0503020204020204" pitchFamily="34" charset="0"/>
                <a:cs typeface="Arial" charset="0"/>
              </a:rPr>
              <a:t>New </a:t>
            </a:r>
            <a:r>
              <a:rPr lang="nl-NL" altLang="nl-NL" sz="1600" i="1" dirty="0" err="1">
                <a:solidFill>
                  <a:schemeClr val="accent4"/>
                </a:solidFill>
                <a:latin typeface="Corbel" panose="020B0503020204020204" pitchFamily="34" charset="0"/>
                <a:cs typeface="Arial" charset="0"/>
              </a:rPr>
              <a:t>Competition</a:t>
            </a:r>
            <a:r>
              <a:rPr lang="nl-NL" altLang="nl-NL" sz="1600" i="1" dirty="0">
                <a:solidFill>
                  <a:schemeClr val="accent4"/>
                </a:solidFill>
                <a:latin typeface="Corbel" panose="020B0503020204020204" pitchFamily="34" charset="0"/>
                <a:cs typeface="Arial" charset="0"/>
              </a:rPr>
              <a:t> Tool</a:t>
            </a:r>
            <a:r>
              <a:rPr lang="nl-NL" altLang="nl-NL" sz="1600" dirty="0">
                <a:solidFill>
                  <a:schemeClr val="accent4"/>
                </a:solidFill>
                <a:latin typeface="Corbel" panose="020B0503020204020204" pitchFamily="34" charset="0"/>
                <a:cs typeface="Arial" charset="0"/>
              </a:rPr>
              <a:t>)</a:t>
            </a:r>
          </a:p>
          <a:p>
            <a:pPr>
              <a:lnSpc>
                <a:spcPct val="150000"/>
              </a:lnSpc>
              <a:buFont typeface="+mj-lt"/>
              <a:buAutoNum type="arabicPeriod"/>
            </a:pPr>
            <a:r>
              <a:rPr lang="nl-NL" altLang="nl-NL" sz="1600" b="1" dirty="0">
                <a:solidFill>
                  <a:schemeClr val="accent4"/>
                </a:solidFill>
                <a:latin typeface="Corbel" panose="020B0503020204020204" pitchFamily="34" charset="0"/>
                <a:cs typeface="Arial" charset="0"/>
              </a:rPr>
              <a:t>ACM:</a:t>
            </a:r>
            <a:r>
              <a:rPr lang="nl-NL" altLang="nl-NL" sz="1600" dirty="0">
                <a:solidFill>
                  <a:schemeClr val="accent4"/>
                </a:solidFill>
                <a:latin typeface="Corbel" panose="020B0503020204020204" pitchFamily="34" charset="0"/>
                <a:cs typeface="Arial" charset="0"/>
              </a:rPr>
              <a:t> voorlichting, boetes, last onder dwangsom, intrekken vergunning, ... </a:t>
            </a:r>
            <a:endParaRPr lang="nl-NL" altLang="nl-NL" sz="1600" dirty="0">
              <a:solidFill>
                <a:srgbClr val="181818"/>
              </a:solidFill>
              <a:latin typeface="Corbel" panose="020B0503020204020204" pitchFamily="34" charset="0"/>
              <a:cs typeface="Arial" charset="0"/>
            </a:endParaRPr>
          </a:p>
        </p:txBody>
      </p:sp>
      <p:sp>
        <p:nvSpPr>
          <p:cNvPr id="9" name="Boog 8">
            <a:extLst>
              <a:ext uri="{FF2B5EF4-FFF2-40B4-BE49-F238E27FC236}">
                <a16:creationId xmlns:a16="http://schemas.microsoft.com/office/drawing/2014/main" id="{69F4DAC7-BCB3-689E-3757-D8A2D11EF030}"/>
              </a:ext>
            </a:extLst>
          </p:cNvPr>
          <p:cNvSpPr/>
          <p:nvPr/>
        </p:nvSpPr>
        <p:spPr>
          <a:xfrm>
            <a:off x="3775027" y="2358960"/>
            <a:ext cx="1043683" cy="467718"/>
          </a:xfrm>
          <a:prstGeom prst="arc">
            <a:avLst>
              <a:gd name="adj1" fmla="val 11081977"/>
              <a:gd name="adj2" fmla="val 20763867"/>
            </a:avLst>
          </a:prstGeom>
          <a:noFill/>
          <a:ln w="127000">
            <a:solidFill>
              <a:schemeClr val="tx2"/>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4" name="Titel 2">
            <a:extLst>
              <a:ext uri="{FF2B5EF4-FFF2-40B4-BE49-F238E27FC236}">
                <a16:creationId xmlns:a16="http://schemas.microsoft.com/office/drawing/2014/main" id="{DAFF6494-4583-D2D5-0F7D-B80EE915D9DA}"/>
              </a:ext>
            </a:extLst>
          </p:cNvPr>
          <p:cNvSpPr>
            <a:spLocks noGrp="1"/>
          </p:cNvSpPr>
          <p:nvPr>
            <p:ph type="title"/>
          </p:nvPr>
        </p:nvSpPr>
        <p:spPr>
          <a:xfrm>
            <a:off x="323850" y="120649"/>
            <a:ext cx="8420100" cy="790575"/>
          </a:xfrm>
        </p:spPr>
        <p:txBody>
          <a:bodyPr/>
          <a:lstStyle/>
          <a:p>
            <a:r>
              <a:rPr lang="nl-NL" altLang="nl-NL" b="0" dirty="0">
                <a:latin typeface="Corbel" panose="020B0503020204020204" pitchFamily="34" charset="0"/>
                <a:cs typeface="Arial" charset="0"/>
              </a:rPr>
              <a:t>Samenhang en verschillen tussen aangrijpingspunten</a:t>
            </a:r>
          </a:p>
        </p:txBody>
      </p:sp>
    </p:spTree>
    <p:extLst>
      <p:ext uri="{BB962C8B-B14F-4D97-AF65-F5344CB8AC3E}">
        <p14:creationId xmlns:p14="http://schemas.microsoft.com/office/powerpoint/2010/main" val="996009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jdelijke aanduiding voor tekst 1"/>
          <p:cNvSpPr>
            <a:spLocks noGrp="1"/>
          </p:cNvSpPr>
          <p:nvPr>
            <p:ph type="body" sz="quarter" idx="18"/>
          </p:nvPr>
        </p:nvSpPr>
        <p:spPr>
          <a:xfrm>
            <a:off x="323850" y="1018653"/>
            <a:ext cx="8424863" cy="3709715"/>
          </a:xfrm>
        </p:spPr>
        <p:txBody>
          <a:bodyPr/>
          <a:lstStyle/>
          <a:p>
            <a:pPr>
              <a:lnSpc>
                <a:spcPct val="150000"/>
              </a:lnSpc>
              <a:buFont typeface="+mj-lt"/>
              <a:buAutoNum type="arabicPeriod"/>
            </a:pPr>
            <a:r>
              <a:rPr lang="nl-NL" altLang="nl-NL" sz="1600" dirty="0">
                <a:solidFill>
                  <a:srgbClr val="181818"/>
                </a:solidFill>
                <a:latin typeface="Corbel" panose="020B0503020204020204" pitchFamily="34" charset="0"/>
                <a:cs typeface="Arial" charset="0"/>
              </a:rPr>
              <a:t>Verschillende toezichtdirecties brengen complementaire expertise in</a:t>
            </a:r>
          </a:p>
          <a:p>
            <a:pPr>
              <a:lnSpc>
                <a:spcPct val="150000"/>
              </a:lnSpc>
              <a:buFont typeface="+mj-lt"/>
              <a:buAutoNum type="arabicPeriod"/>
            </a:pPr>
            <a:r>
              <a:rPr lang="nl-NL" altLang="nl-NL" sz="1600" dirty="0">
                <a:solidFill>
                  <a:srgbClr val="181818"/>
                </a:solidFill>
                <a:latin typeface="Corbel" panose="020B0503020204020204" pitchFamily="34" charset="0"/>
                <a:cs typeface="Arial" charset="0"/>
              </a:rPr>
              <a:t>Keuze voor instrumenten dat meest geschikt is voor probleem</a:t>
            </a:r>
          </a:p>
          <a:p>
            <a:pPr>
              <a:lnSpc>
                <a:spcPct val="150000"/>
              </a:lnSpc>
              <a:buFont typeface="+mj-lt"/>
              <a:buAutoNum type="arabicPeriod"/>
            </a:pPr>
            <a:r>
              <a:rPr lang="nl-NL" altLang="nl-NL" sz="1600" dirty="0">
                <a:solidFill>
                  <a:srgbClr val="181818"/>
                </a:solidFill>
                <a:latin typeface="Corbel" panose="020B0503020204020204" pitchFamily="34" charset="0"/>
                <a:cs typeface="Arial" charset="0"/>
              </a:rPr>
              <a:t>Complementariteit tussen sectorspecifieke regulering (energie, telecom, post), </a:t>
            </a:r>
            <a:r>
              <a:rPr lang="nl-NL" altLang="nl-NL" sz="1600">
                <a:solidFill>
                  <a:srgbClr val="181818"/>
                </a:solidFill>
                <a:latin typeface="Corbel" panose="020B0503020204020204" pitchFamily="34" charset="0"/>
                <a:cs typeface="Arial" charset="0"/>
              </a:rPr>
              <a:t>consumentenbescherming en </a:t>
            </a:r>
            <a:r>
              <a:rPr lang="nl-NL" altLang="nl-NL" sz="1600" dirty="0">
                <a:solidFill>
                  <a:srgbClr val="181818"/>
                </a:solidFill>
                <a:latin typeface="Corbel" panose="020B0503020204020204" pitchFamily="34" charset="0"/>
                <a:cs typeface="Arial" charset="0"/>
              </a:rPr>
              <a:t>Mededingingswet (in afwezigheid van </a:t>
            </a:r>
            <a:r>
              <a:rPr lang="nl-NL" altLang="nl-NL" sz="1600" i="1" dirty="0">
                <a:solidFill>
                  <a:srgbClr val="181818"/>
                </a:solidFill>
                <a:latin typeface="Corbel" panose="020B0503020204020204" pitchFamily="34" charset="0"/>
                <a:cs typeface="Arial" charset="0"/>
              </a:rPr>
              <a:t>New </a:t>
            </a:r>
            <a:r>
              <a:rPr lang="nl-NL" altLang="nl-NL" sz="1600" i="1" dirty="0" err="1">
                <a:solidFill>
                  <a:srgbClr val="181818"/>
                </a:solidFill>
                <a:latin typeface="Corbel" panose="020B0503020204020204" pitchFamily="34" charset="0"/>
                <a:cs typeface="Arial" charset="0"/>
              </a:rPr>
              <a:t>Competition</a:t>
            </a:r>
            <a:r>
              <a:rPr lang="nl-NL" altLang="nl-NL" sz="1600" i="1" dirty="0">
                <a:solidFill>
                  <a:srgbClr val="181818"/>
                </a:solidFill>
                <a:latin typeface="Corbel" panose="020B0503020204020204" pitchFamily="34" charset="0"/>
                <a:cs typeface="Arial" charset="0"/>
              </a:rPr>
              <a:t> Tool</a:t>
            </a:r>
            <a:r>
              <a:rPr lang="nl-NL" altLang="nl-NL" sz="1600" dirty="0">
                <a:solidFill>
                  <a:srgbClr val="181818"/>
                </a:solidFill>
                <a:latin typeface="Corbel" panose="020B0503020204020204" pitchFamily="34" charset="0"/>
                <a:cs typeface="Arial" charset="0"/>
              </a:rPr>
              <a:t>)</a:t>
            </a:r>
          </a:p>
          <a:p>
            <a:pPr>
              <a:lnSpc>
                <a:spcPct val="150000"/>
              </a:lnSpc>
              <a:buFont typeface="+mj-lt"/>
              <a:buAutoNum type="arabicPeriod"/>
            </a:pPr>
            <a:r>
              <a:rPr lang="nl-NL" altLang="nl-NL" sz="1600" dirty="0">
                <a:solidFill>
                  <a:srgbClr val="181818"/>
                </a:solidFill>
                <a:latin typeface="Corbel" panose="020B0503020204020204" pitchFamily="34" charset="0"/>
                <a:cs typeface="Arial" charset="0"/>
              </a:rPr>
              <a:t>Verschillende aanvliegroutes voor diagnose en analyse</a:t>
            </a:r>
          </a:p>
          <a:p>
            <a:pPr lvl="1">
              <a:lnSpc>
                <a:spcPct val="150000"/>
              </a:lnSpc>
            </a:pPr>
            <a:r>
              <a:rPr lang="nl-NL" altLang="nl-NL" sz="1400" dirty="0">
                <a:solidFill>
                  <a:srgbClr val="181818"/>
                </a:solidFill>
                <a:latin typeface="Corbel" panose="020B0503020204020204" pitchFamily="34" charset="0"/>
                <a:cs typeface="Arial" charset="0"/>
              </a:rPr>
              <a:t>samenbrengen van conceptuele insteek (bijv. economische modellen) en sectorkennis die lastig in model te vatten is (bijv. over businessmodellen)</a:t>
            </a:r>
          </a:p>
          <a:p>
            <a:pPr lvl="1">
              <a:lnSpc>
                <a:spcPct val="150000"/>
              </a:lnSpc>
            </a:pPr>
            <a:r>
              <a:rPr lang="nl-NL" altLang="nl-NL" sz="1400" dirty="0">
                <a:solidFill>
                  <a:srgbClr val="181818"/>
                </a:solidFill>
                <a:latin typeface="Corbel" panose="020B0503020204020204" pitchFamily="34" charset="0"/>
                <a:cs typeface="Arial" charset="0"/>
              </a:rPr>
              <a:t>'multiple </a:t>
            </a:r>
            <a:r>
              <a:rPr lang="nl-NL" altLang="nl-NL" sz="1400" dirty="0" err="1">
                <a:solidFill>
                  <a:srgbClr val="181818"/>
                </a:solidFill>
                <a:latin typeface="Corbel" panose="020B0503020204020204" pitchFamily="34" charset="0"/>
                <a:cs typeface="Arial" charset="0"/>
              </a:rPr>
              <a:t>realities</a:t>
            </a:r>
            <a:r>
              <a:rPr lang="nl-NL" altLang="nl-NL" sz="1400" dirty="0">
                <a:solidFill>
                  <a:srgbClr val="181818"/>
                </a:solidFill>
                <a:latin typeface="Corbel" panose="020B0503020204020204" pitchFamily="34" charset="0"/>
                <a:cs typeface="Arial" charset="0"/>
              </a:rPr>
              <a:t>' (data + waarnemingen niet los te zien van theorie/model)</a:t>
            </a:r>
          </a:p>
          <a:p>
            <a:pPr lvl="1">
              <a:lnSpc>
                <a:spcPct val="150000"/>
              </a:lnSpc>
            </a:pPr>
            <a:r>
              <a:rPr lang="nl-NL" altLang="nl-NL" sz="1400" dirty="0">
                <a:solidFill>
                  <a:srgbClr val="181818"/>
                </a:solidFill>
                <a:latin typeface="Corbel" panose="020B0503020204020204" pitchFamily="34" charset="0"/>
                <a:cs typeface="Arial" charset="0"/>
              </a:rPr>
              <a:t>conflict (geregisseerde confrontatie van strijdige verklaringen)</a:t>
            </a:r>
          </a:p>
          <a:p>
            <a:pPr lvl="1">
              <a:lnSpc>
                <a:spcPct val="150000"/>
              </a:lnSpc>
            </a:pPr>
            <a:endParaRPr lang="nl-NL" altLang="nl-NL" sz="1400" dirty="0">
              <a:solidFill>
                <a:srgbClr val="181818"/>
              </a:solidFill>
              <a:latin typeface="Corbel" panose="020B0503020204020204" pitchFamily="34" charset="0"/>
              <a:cs typeface="Arial" charset="0"/>
            </a:endParaRPr>
          </a:p>
          <a:p>
            <a:pPr lvl="1">
              <a:lnSpc>
                <a:spcPct val="150000"/>
              </a:lnSpc>
            </a:pPr>
            <a:endParaRPr lang="nl-NL" altLang="nl-NL" sz="1400" dirty="0">
              <a:solidFill>
                <a:srgbClr val="181818"/>
              </a:solidFill>
              <a:latin typeface="Corbel" panose="020B0503020204020204" pitchFamily="34" charset="0"/>
              <a:cs typeface="Arial" charset="0"/>
            </a:endParaRPr>
          </a:p>
          <a:p>
            <a:pPr lvl="1">
              <a:lnSpc>
                <a:spcPct val="150000"/>
              </a:lnSpc>
            </a:pPr>
            <a:endParaRPr lang="nl-NL" altLang="nl-NL" sz="1400" dirty="0">
              <a:solidFill>
                <a:srgbClr val="181818"/>
              </a:solidFill>
              <a:latin typeface="Corbel" panose="020B0503020204020204" pitchFamily="34" charset="0"/>
              <a:cs typeface="Arial" charset="0"/>
            </a:endParaRPr>
          </a:p>
          <a:p>
            <a:pPr>
              <a:lnSpc>
                <a:spcPct val="150000"/>
              </a:lnSpc>
              <a:buFont typeface="+mj-lt"/>
              <a:buAutoNum type="arabicPeriod"/>
            </a:pPr>
            <a:endParaRPr lang="nl-NL" altLang="nl-NL" sz="1600" dirty="0">
              <a:solidFill>
                <a:srgbClr val="181818"/>
              </a:solidFill>
              <a:latin typeface="Corbel" panose="020B0503020204020204" pitchFamily="34" charset="0"/>
              <a:cs typeface="Arial" charset="0"/>
            </a:endParaRPr>
          </a:p>
        </p:txBody>
      </p:sp>
      <p:sp>
        <p:nvSpPr>
          <p:cNvPr id="14339" name="Titel 2"/>
          <p:cNvSpPr>
            <a:spLocks noGrp="1"/>
          </p:cNvSpPr>
          <p:nvPr>
            <p:ph type="title"/>
          </p:nvPr>
        </p:nvSpPr>
        <p:spPr>
          <a:xfrm>
            <a:off x="323850" y="152671"/>
            <a:ext cx="8420100" cy="790575"/>
          </a:xfrm>
        </p:spPr>
        <p:txBody>
          <a:bodyPr/>
          <a:lstStyle/>
          <a:p>
            <a:r>
              <a:rPr lang="nl-NL" altLang="nl-NL" b="0" dirty="0">
                <a:latin typeface="Corbel" panose="020B0503020204020204" pitchFamily="34" charset="0"/>
                <a:cs typeface="Arial" charset="0"/>
              </a:rPr>
              <a:t>Observaties over integraal toezicht</a:t>
            </a:r>
          </a:p>
        </p:txBody>
      </p:sp>
      <p:sp>
        <p:nvSpPr>
          <p:cNvPr id="7" name="Afgeronde rechthoek 6"/>
          <p:cNvSpPr/>
          <p:nvPr/>
        </p:nvSpPr>
        <p:spPr>
          <a:xfrm>
            <a:off x="0" y="5308600"/>
            <a:ext cx="3816350" cy="863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l-NL" sz="1200" b="1" dirty="0"/>
              <a:t>TIP: Voettekst op alle slides invoegen</a:t>
            </a:r>
            <a:br>
              <a:rPr lang="nl-NL" sz="1200" b="1" dirty="0"/>
            </a:br>
            <a:r>
              <a:rPr lang="nl-NL" sz="1200" dirty="0"/>
              <a:t>Ga naar tabblad ‘Invoegen’ &gt; ‘Koptekst en voettekst’ en vul je eigen voettekst in. Bijvoorbeeld de titel van je presentatie. Klik vervolgens op ‘overal toepassen’. </a:t>
            </a:r>
            <a:endParaRPr lang="nl-NL" sz="1200" b="1" dirty="0"/>
          </a:p>
        </p:txBody>
      </p:sp>
      <p:sp>
        <p:nvSpPr>
          <p:cNvPr id="8" name="Afgeronde rechthoek 7"/>
          <p:cNvSpPr/>
          <p:nvPr/>
        </p:nvSpPr>
        <p:spPr>
          <a:xfrm>
            <a:off x="3881438" y="5294313"/>
            <a:ext cx="5256212" cy="87788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nl-NL" sz="1200" b="1" dirty="0"/>
              <a:t>TIP: Datum op alle slides invoegen of aanpassen</a:t>
            </a:r>
            <a:br>
              <a:rPr lang="nl-NL" sz="1200" b="1" dirty="0"/>
            </a:br>
            <a:r>
              <a:rPr lang="nl-NL" sz="1200" dirty="0"/>
              <a:t>Ga naar tabblad ‘Invoegen’ &gt; ‘Datum en tijd’. Altijd de huidige datum weergeven? Selecteer ‘Automatisch bijwerken’. Vaste datum weergeven? Selecteer ‘Vast’ en vul in. Klik vervolgens op ‘overal toepassen’. </a:t>
            </a:r>
            <a:endParaRPr lang="nl-NL" sz="1200" b="1" dirty="0"/>
          </a:p>
        </p:txBody>
      </p:sp>
    </p:spTree>
    <p:extLst>
      <p:ext uri="{BB962C8B-B14F-4D97-AF65-F5344CB8AC3E}">
        <p14:creationId xmlns:p14="http://schemas.microsoft.com/office/powerpoint/2010/main" val="890956600"/>
      </p:ext>
    </p:extLst>
  </p:cSld>
  <p:clrMapOvr>
    <a:masterClrMapping/>
  </p:clrMapOvr>
</p:sld>
</file>

<file path=ppt/theme/theme1.xml><?xml version="1.0" encoding="utf-8"?>
<a:theme xmlns:a="http://schemas.openxmlformats.org/drawingml/2006/main" name="ACM leeg Powerpoint-sjabloon - NL">
  <a:themeElements>
    <a:clrScheme name="ACM Themakleuren">
      <a:dk1>
        <a:srgbClr val="000000"/>
      </a:dk1>
      <a:lt1>
        <a:sysClr val="window" lastClr="FFFFFF"/>
      </a:lt1>
      <a:dk2>
        <a:srgbClr val="E5007D"/>
      </a:dk2>
      <a:lt2>
        <a:srgbClr val="F2F2F2"/>
      </a:lt2>
      <a:accent1>
        <a:srgbClr val="5F1F7A"/>
      </a:accent1>
      <a:accent2>
        <a:srgbClr val="E5007D"/>
      </a:accent2>
      <a:accent3>
        <a:srgbClr val="B2ADC9"/>
      </a:accent3>
      <a:accent4>
        <a:srgbClr val="007FAE"/>
      </a:accent4>
      <a:accent5>
        <a:srgbClr val="FCC800"/>
      </a:accent5>
      <a:accent6>
        <a:srgbClr val="007C00"/>
      </a:accent6>
      <a:hlink>
        <a:srgbClr val="007FAE"/>
      </a:hlink>
      <a:folHlink>
        <a:srgbClr val="5F1F7A"/>
      </a:folHlink>
    </a:clrScheme>
    <a:fontScheme name="ACM fonts 1">
      <a:majorFont>
        <a:latin typeface="DIN Alternate"/>
        <a:ea typeface=""/>
        <a:cs typeface=""/>
      </a:majorFont>
      <a:minorFont>
        <a:latin typeface="Arial"/>
        <a:ea typeface=""/>
        <a:cs typeface=""/>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NL_Office365" id="{E27D6D1D-7C18-4A14-8DD6-41A3F5D47100}" vid="{ECEB035B-2340-48BF-ADE3-0FE0F464A07B}"/>
    </a:ext>
  </a:extLst>
</a:theme>
</file>

<file path=ppt/theme/theme2.xml><?xml version="1.0" encoding="utf-8"?>
<a:theme xmlns:a="http://schemas.openxmlformats.org/drawingml/2006/main" name="Inhoudsdia's">
  <a:themeElements>
    <a:clrScheme name="ACM Themakleuren">
      <a:dk1>
        <a:srgbClr val="000000"/>
      </a:dk1>
      <a:lt1>
        <a:sysClr val="window" lastClr="FFFFFF"/>
      </a:lt1>
      <a:dk2>
        <a:srgbClr val="E5007D"/>
      </a:dk2>
      <a:lt2>
        <a:srgbClr val="F2F2F2"/>
      </a:lt2>
      <a:accent1>
        <a:srgbClr val="5F1F7A"/>
      </a:accent1>
      <a:accent2>
        <a:srgbClr val="E5007D"/>
      </a:accent2>
      <a:accent3>
        <a:srgbClr val="B2ADC9"/>
      </a:accent3>
      <a:accent4>
        <a:srgbClr val="007FAE"/>
      </a:accent4>
      <a:accent5>
        <a:srgbClr val="FCC800"/>
      </a:accent5>
      <a:accent6>
        <a:srgbClr val="007C00"/>
      </a:accent6>
      <a:hlink>
        <a:srgbClr val="007FAE"/>
      </a:hlink>
      <a:folHlink>
        <a:srgbClr val="5F1F7A"/>
      </a:folHlink>
    </a:clrScheme>
    <a:fontScheme name="ACM fonts 1">
      <a:majorFont>
        <a:latin typeface="DIN Alternate"/>
        <a:ea typeface=""/>
        <a:cs typeface=""/>
      </a:majorFont>
      <a:minorFont>
        <a:latin typeface="Arial"/>
        <a:ea typeface=""/>
        <a:cs typeface=""/>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NL_Office365" id="{E27D6D1D-7C18-4A14-8DD6-41A3F5D47100}" vid="{A266008A-5FE5-4351-B36D-08105987AC7F}"/>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Template_NL_Office365</Template>
  <TotalTime>0</TotalTime>
  <Words>1906</Words>
  <Application>Microsoft Office PowerPoint</Application>
  <PresentationFormat>Diavoorstelling (16:9)</PresentationFormat>
  <Paragraphs>171</Paragraphs>
  <Slides>14</Slides>
  <Notes>0</Notes>
  <HiddenSlides>0</HiddenSlides>
  <MMClips>0</MMClips>
  <ScaleCrop>false</ScaleCrop>
  <HeadingPairs>
    <vt:vector size="6" baseType="variant">
      <vt:variant>
        <vt:lpstr>Gebruikte lettertypen</vt:lpstr>
      </vt:variant>
      <vt:variant>
        <vt:i4>3</vt:i4>
      </vt:variant>
      <vt:variant>
        <vt:lpstr>Thema</vt:lpstr>
      </vt:variant>
      <vt:variant>
        <vt:i4>2</vt:i4>
      </vt:variant>
      <vt:variant>
        <vt:lpstr>Diatitels</vt:lpstr>
      </vt:variant>
      <vt:variant>
        <vt:i4>14</vt:i4>
      </vt:variant>
    </vt:vector>
  </HeadingPair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2024-07-08T13:24:00Z</dcterms:created>
  <dcterms:modified xsi:type="dcterms:W3CDTF">2024-07-08T13:24:00Z</dcterms:modified>
</cp:coreProperties>
</file>